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69"/>
  </p:notesMasterIdLst>
  <p:sldIdLst>
    <p:sldId id="485" r:id="rId2"/>
    <p:sldId id="486" r:id="rId3"/>
    <p:sldId id="487" r:id="rId4"/>
    <p:sldId id="488" r:id="rId5"/>
    <p:sldId id="489" r:id="rId6"/>
    <p:sldId id="490" r:id="rId7"/>
    <p:sldId id="491" r:id="rId8"/>
    <p:sldId id="492" r:id="rId9"/>
    <p:sldId id="493" r:id="rId10"/>
    <p:sldId id="494" r:id="rId11"/>
    <p:sldId id="495" r:id="rId12"/>
    <p:sldId id="496" r:id="rId13"/>
    <p:sldId id="497" r:id="rId14"/>
    <p:sldId id="498" r:id="rId15"/>
    <p:sldId id="499" r:id="rId16"/>
    <p:sldId id="500" r:id="rId17"/>
    <p:sldId id="501" r:id="rId18"/>
    <p:sldId id="502" r:id="rId19"/>
    <p:sldId id="503" r:id="rId20"/>
    <p:sldId id="504" r:id="rId21"/>
    <p:sldId id="505" r:id="rId22"/>
    <p:sldId id="506" r:id="rId23"/>
    <p:sldId id="507" r:id="rId24"/>
    <p:sldId id="508" r:id="rId25"/>
    <p:sldId id="509" r:id="rId26"/>
    <p:sldId id="510" r:id="rId27"/>
    <p:sldId id="511" r:id="rId28"/>
    <p:sldId id="512" r:id="rId29"/>
    <p:sldId id="513" r:id="rId30"/>
    <p:sldId id="514" r:id="rId31"/>
    <p:sldId id="556" r:id="rId32"/>
    <p:sldId id="557" r:id="rId33"/>
    <p:sldId id="558" r:id="rId34"/>
    <p:sldId id="559" r:id="rId35"/>
    <p:sldId id="560" r:id="rId36"/>
    <p:sldId id="561" r:id="rId37"/>
    <p:sldId id="523" r:id="rId38"/>
    <p:sldId id="524" r:id="rId39"/>
    <p:sldId id="525" r:id="rId40"/>
    <p:sldId id="526" r:id="rId41"/>
    <p:sldId id="527" r:id="rId42"/>
    <p:sldId id="529" r:id="rId43"/>
    <p:sldId id="528" r:id="rId44"/>
    <p:sldId id="530" r:id="rId45"/>
    <p:sldId id="562" r:id="rId46"/>
    <p:sldId id="522" r:id="rId47"/>
    <p:sldId id="521" r:id="rId48"/>
    <p:sldId id="531" r:id="rId49"/>
    <p:sldId id="535" r:id="rId50"/>
    <p:sldId id="536" r:id="rId51"/>
    <p:sldId id="537" r:id="rId52"/>
    <p:sldId id="538" r:id="rId53"/>
    <p:sldId id="539" r:id="rId54"/>
    <p:sldId id="540" r:id="rId55"/>
    <p:sldId id="541" r:id="rId56"/>
    <p:sldId id="542" r:id="rId57"/>
    <p:sldId id="543" r:id="rId58"/>
    <p:sldId id="544" r:id="rId59"/>
    <p:sldId id="545" r:id="rId60"/>
    <p:sldId id="546" r:id="rId61"/>
    <p:sldId id="547" r:id="rId62"/>
    <p:sldId id="548" r:id="rId63"/>
    <p:sldId id="549" r:id="rId64"/>
    <p:sldId id="550" r:id="rId65"/>
    <p:sldId id="551" r:id="rId66"/>
    <p:sldId id="552" r:id="rId67"/>
    <p:sldId id="553" r:id="rId6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3150"/>
    <a:srgbClr val="A62B4D"/>
    <a:srgbClr val="FAA61A"/>
    <a:srgbClr val="F58220"/>
    <a:srgbClr val="F15A22"/>
    <a:srgbClr val="F69679"/>
    <a:srgbClr val="C00026"/>
    <a:srgbClr val="C4161C"/>
    <a:srgbClr val="E6E7E8"/>
    <a:srgbClr val="BCB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06BD82-CB89-44D7-8E0B-A0EA4EA31587}">
  <a:tblStyle styleId="{5D06BD82-CB89-44D7-8E0B-A0EA4EA31587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B9BD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B9BD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B9BD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B9BD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157AF2-6733-427E-A066-D5AD1640703D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F0F0"/>
          </a:solidFill>
        </a:fill>
      </a:tcStyle>
    </a:wholeTbl>
    <a:band1H>
      <a:tcTxStyle/>
      <a:tcStyle>
        <a:tcBdr/>
        <a:fill>
          <a:solidFill>
            <a:srgbClr val="E0E0E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0E0E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A5A5A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A5A5A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A5A5A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A5A5A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29"/>
    <p:restoredTop sz="94830"/>
  </p:normalViewPr>
  <p:slideViewPr>
    <p:cSldViewPr snapToGrid="0">
      <p:cViewPr varScale="1">
        <p:scale>
          <a:sx n="156" d="100"/>
          <a:sy n="156" d="100"/>
        </p:scale>
        <p:origin x="45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9" d="100"/>
        <a:sy n="19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21D76053-4FC2-8046-8E35-708C3EA86774}"/>
    <pc:docChg chg="custSel delSld modSld modSection">
      <pc:chgData name="Luciano Pereira Soares" userId="16c53e34-c952-423e-8700-c0525d23304f" providerId="ADAL" clId="{21D76053-4FC2-8046-8E35-708C3EA86774}" dt="2022-08-17T00:34:52.779" v="1" actId="2696"/>
      <pc:docMkLst>
        <pc:docMk/>
      </pc:docMkLst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0" sldId="25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0" sldId="27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492238989" sldId="27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551982945" sldId="278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150689142" sldId="279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956012993" sldId="280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417571930" sldId="281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091742777" sldId="282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554898846" sldId="283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623398612" sldId="284"/>
        </pc:sldMkLst>
      </pc:sldChg>
      <pc:sldChg chg="delSp del mod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610650140" sldId="285"/>
        </pc:sldMkLst>
        <pc:spChg chg="del">
          <ac:chgData name="Luciano Pereira Soares" userId="16c53e34-c952-423e-8700-c0525d23304f" providerId="ADAL" clId="{21D76053-4FC2-8046-8E35-708C3EA86774}" dt="2022-08-15T21:48:35.069" v="0" actId="478"/>
          <ac:spMkLst>
            <pc:docMk/>
            <pc:sldMk cId="3610650140" sldId="285"/>
            <ac:spMk id="3" creationId="{92017288-34E3-384C-A876-1B3DB9BB03C6}"/>
          </ac:spMkLst>
        </pc:spChg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037304665" sldId="28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290008027" sldId="28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583880700" sldId="288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649827963" sldId="289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41332155" sldId="290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80960086" sldId="291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134358883" sldId="292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4118138588" sldId="293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88771689" sldId="294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626902687" sldId="295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084337191" sldId="29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073595821" sldId="29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045755376" sldId="298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374221417" sldId="299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034044073" sldId="300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269634474" sldId="301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573913687" sldId="302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727212897" sldId="303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251471121" sldId="304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453157801" sldId="305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951566873" sldId="30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878185438" sldId="30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833048560" sldId="308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4192908236" sldId="309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450581019" sldId="311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608316626" sldId="312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934957580" sldId="313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807832657" sldId="314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028870872" sldId="315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189783527" sldId="31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798049986" sldId="31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347503315" sldId="318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648801762" sldId="319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080152500" sldId="320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861366562" sldId="321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80794106" sldId="322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4089055669" sldId="323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832844973" sldId="324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57196928" sldId="325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637131583" sldId="32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380530401" sldId="32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65727687" sldId="328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39457961" sldId="329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520571115" sldId="330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164295974" sldId="331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771695050" sldId="332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585071933" sldId="333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416409760" sldId="334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257655667" sldId="335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672068477" sldId="33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246476944" sldId="33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96632061" sldId="35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810874321" sldId="35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72318287" sldId="554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155441199" sldId="555"/>
        </pc:sldMkLst>
      </pc:sldChg>
    </pc:docChg>
  </pc:docChgLst>
  <pc:docChgLst>
    <pc:chgData name="Luciano Pereira Soares" userId="16c53e34-c952-423e-8700-c0525d23304f" providerId="ADAL" clId="{AEA032F2-1115-D14D-BBD7-8D36EDD06ADB}"/>
    <pc:docChg chg="delSld modSection">
      <pc:chgData name="Luciano Pereira Soares" userId="16c53e34-c952-423e-8700-c0525d23304f" providerId="ADAL" clId="{AEA032F2-1115-D14D-BBD7-8D36EDD06ADB}" dt="2022-09-05T21:08:50.428" v="1" actId="2696"/>
      <pc:docMkLst>
        <pc:docMk/>
      </pc:docMkLst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1903815671" sldId="383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1892385204" sldId="384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21372873" sldId="385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1143466467" sldId="386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4024106893" sldId="387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1220360521" sldId="388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686473803" sldId="389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913216769" sldId="390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051334807" sldId="391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1135835063" sldId="392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467721067" sldId="393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569669401" sldId="395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781476822" sldId="396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654933653" sldId="397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4028718503" sldId="398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446880757" sldId="399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756672616" sldId="400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97662049" sldId="401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870084269" sldId="402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106495958" sldId="403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230256581" sldId="404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859571029" sldId="405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186636348" sldId="406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627956553" sldId="407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378276685" sldId="408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783935605" sldId="409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845036898" sldId="410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4259734626" sldId="411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74341077" sldId="412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799334177" sldId="413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130062975" sldId="414"/>
        </pc:sldMkLst>
      </pc:sldChg>
      <pc:sldChg chg="del">
        <pc:chgData name="Luciano Pereira Soares" userId="16c53e34-c952-423e-8700-c0525d23304f" providerId="ADAL" clId="{AEA032F2-1115-D14D-BBD7-8D36EDD06ADB}" dt="2022-09-05T21:08:50.428" v="1" actId="2696"/>
        <pc:sldMkLst>
          <pc:docMk/>
          <pc:sldMk cId="1794421638" sldId="415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1738278355" sldId="416"/>
        </pc:sldMkLst>
      </pc:sldChg>
      <pc:sldChg chg="del">
        <pc:chgData name="Luciano Pereira Soares" userId="16c53e34-c952-423e-8700-c0525d23304f" providerId="ADAL" clId="{AEA032F2-1115-D14D-BBD7-8D36EDD06ADB}" dt="2022-09-05T21:08:50.428" v="1" actId="2696"/>
        <pc:sldMkLst>
          <pc:docMk/>
          <pc:sldMk cId="1655007093" sldId="417"/>
        </pc:sldMkLst>
      </pc:sldChg>
      <pc:sldChg chg="del">
        <pc:chgData name="Luciano Pereira Soares" userId="16c53e34-c952-423e-8700-c0525d23304f" providerId="ADAL" clId="{AEA032F2-1115-D14D-BBD7-8D36EDD06ADB}" dt="2022-09-05T21:08:50.428" v="1" actId="2696"/>
        <pc:sldMkLst>
          <pc:docMk/>
          <pc:sldMk cId="1707880651" sldId="418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183881429" sldId="419"/>
        </pc:sldMkLst>
      </pc:sldChg>
      <pc:sldChg chg="del">
        <pc:chgData name="Luciano Pereira Soares" userId="16c53e34-c952-423e-8700-c0525d23304f" providerId="ADAL" clId="{AEA032F2-1115-D14D-BBD7-8D36EDD06ADB}" dt="2022-09-05T21:08:50.428" v="1" actId="2696"/>
        <pc:sldMkLst>
          <pc:docMk/>
          <pc:sldMk cId="3693946769" sldId="433"/>
        </pc:sldMkLst>
      </pc:sldChg>
    </pc:docChg>
  </pc:docChgLst>
  <pc:docChgLst>
    <pc:chgData name="Luciano Pereira Soares" userId="16c53e34-c952-423e-8700-c0525d23304f" providerId="ADAL" clId="{598CAA6C-1B7D-6A4B-9BD9-1A1D1D2B9C26}"/>
    <pc:docChg chg="delSld modSld delSection modSection">
      <pc:chgData name="Luciano Pereira Soares" userId="16c53e34-c952-423e-8700-c0525d23304f" providerId="ADAL" clId="{598CAA6C-1B7D-6A4B-9BD9-1A1D1D2B9C26}" dt="2022-10-10T23:06:27.511" v="3" actId="17853"/>
      <pc:docMkLst>
        <pc:docMk/>
      </pc:docMkLst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513301535" sldId="435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4292707404" sldId="436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450404991" sldId="437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282777310" sldId="438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778051124" sldId="439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319499553" sldId="440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398262997" sldId="441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4217086822" sldId="442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782209742" sldId="443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965939695" sldId="444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585316814" sldId="445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155587597" sldId="446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187110239" sldId="447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795221180" sldId="448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642593151" sldId="449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513903677" sldId="450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860655053" sldId="451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424862585" sldId="452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565298501" sldId="453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996085441" sldId="454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393783403" sldId="455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757598921" sldId="456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300342593" sldId="457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237073513" sldId="458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001240596" sldId="459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940860713" sldId="460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710594888" sldId="461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748280781" sldId="462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32991973" sldId="463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149162005" sldId="464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4216407869" sldId="465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746782126" sldId="466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947317449" sldId="467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408624844" sldId="468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553526615" sldId="469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4046241337" sldId="470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465557762" sldId="471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092068218" sldId="472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4063975186" sldId="473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346293056" sldId="474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752324830" sldId="475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813275802" sldId="476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398850028" sldId="477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464289923" sldId="478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583237833" sldId="479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053363359" sldId="480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681478987" sldId="481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588490871" sldId="482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254589533" sldId="483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339318439" sldId="484"/>
        </pc:sldMkLst>
      </pc:sldChg>
      <pc:sldChg chg="modSp mod">
        <pc:chgData name="Luciano Pereira Soares" userId="16c53e34-c952-423e-8700-c0525d23304f" providerId="ADAL" clId="{598CAA6C-1B7D-6A4B-9BD9-1A1D1D2B9C26}" dt="2022-10-10T23:05:46.989" v="2" actId="20577"/>
        <pc:sldMkLst>
          <pc:docMk/>
          <pc:sldMk cId="2590899278" sldId="486"/>
        </pc:sldMkLst>
        <pc:spChg chg="mod">
          <ac:chgData name="Luciano Pereira Soares" userId="16c53e34-c952-423e-8700-c0525d23304f" providerId="ADAL" clId="{598CAA6C-1B7D-6A4B-9BD9-1A1D1D2B9C26}" dt="2022-10-10T23:05:46.989" v="2" actId="20577"/>
          <ac:spMkLst>
            <pc:docMk/>
            <pc:sldMk cId="2590899278" sldId="486"/>
            <ac:spMk id="4" creationId="{3B8D34AF-4651-D14B-84C4-E9FECE3D33FA}"/>
          </ac:spMkLst>
        </pc:spChg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803529127" sldId="532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130096118" sldId="533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45477530" sldId="534"/>
        </pc:sldMkLst>
      </pc:sldChg>
      <pc:sldMasterChg chg="delSldLayout">
        <pc:chgData name="Luciano Pereira Soares" userId="16c53e34-c952-423e-8700-c0525d23304f" providerId="ADAL" clId="{598CAA6C-1B7D-6A4B-9BD9-1A1D1D2B9C26}" dt="2022-10-10T23:05:40.650" v="0" actId="2696"/>
        <pc:sldMasterMkLst>
          <pc:docMk/>
          <pc:sldMasterMk cId="0" sldId="2147483661"/>
        </pc:sldMasterMkLst>
        <pc:sldLayoutChg chg="del">
          <pc:chgData name="Luciano Pereira Soares" userId="16c53e34-c952-423e-8700-c0525d23304f" providerId="ADAL" clId="{598CAA6C-1B7D-6A4B-9BD9-1A1D1D2B9C26}" dt="2022-10-10T23:05:40.650" v="0" actId="2696"/>
          <pc:sldLayoutMkLst>
            <pc:docMk/>
            <pc:sldMasterMk cId="0" sldId="2147483661"/>
            <pc:sldLayoutMk cId="0" sldId="2147483657"/>
          </pc:sldLayoutMkLst>
        </pc:sldLayoutChg>
      </pc:sldMasterChg>
    </pc:docChg>
  </pc:docChgLst>
  <pc:docChgLst>
    <pc:chgData name="Luciano Pereira Soares" userId="16c53e34-c952-423e-8700-c0525d23304f" providerId="ADAL" clId="{7916F78C-4B2C-454C-A621-0950636A71C8}"/>
    <pc:docChg chg="delSld modSection">
      <pc:chgData name="Luciano Pereira Soares" userId="16c53e34-c952-423e-8700-c0525d23304f" providerId="ADAL" clId="{7916F78C-4B2C-454C-A621-0950636A71C8}" dt="2022-10-10T22:37:10.206" v="0" actId="2696"/>
      <pc:docMkLst>
        <pc:docMk/>
      </pc:docMkLst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2040463491" sldId="420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1550099056" sldId="421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2966744945" sldId="422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1819177671" sldId="423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3618143902" sldId="424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3453696068" sldId="425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2020373165" sldId="426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3218276115" sldId="427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113560085" sldId="428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3581335809" sldId="429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3656000600" sldId="430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797333576" sldId="431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704470294" sldId="432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3655188389" sldId="434"/>
        </pc:sldMkLst>
      </pc:sldChg>
    </pc:docChg>
  </pc:docChgLst>
  <pc:docChgLst>
    <pc:chgData name="Luciano Pereira Soares" userId="16c53e34-c952-423e-8700-c0525d23304f" providerId="ADAL" clId="{23FAB5F9-CE55-7B4E-82BA-8712A3FC70FD}"/>
    <pc:docChg chg="delSld modSld modSection">
      <pc:chgData name="Luciano Pereira Soares" userId="16c53e34-c952-423e-8700-c0525d23304f" providerId="ADAL" clId="{23FAB5F9-CE55-7B4E-82BA-8712A3FC70FD}" dt="2022-09-05T21:04:40.495" v="9" actId="20577"/>
      <pc:docMkLst>
        <pc:docMk/>
      </pc:docMkLst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836569805" sldId="338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1175192112" sldId="339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2740425970" sldId="340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1471685992" sldId="341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478202765" sldId="342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4179067694" sldId="343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501138830" sldId="344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528288865" sldId="345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1677325553" sldId="346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2657953214" sldId="347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1697489442" sldId="348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705461230" sldId="349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3878375112" sldId="350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3702188297" sldId="351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3001422786" sldId="352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2619416210" sldId="353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3229030451" sldId="354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3896182162" sldId="355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803870030" sldId="358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201414690" sldId="359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893012432" sldId="360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1576181827" sldId="361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1614382949" sldId="362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4132049674" sldId="363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259701348" sldId="364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216776023" sldId="365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59813736" sldId="366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772946029" sldId="367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959750458" sldId="368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2512076844" sldId="369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722687135" sldId="370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177792696" sldId="371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453015792" sldId="372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235331629" sldId="373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903842175" sldId="374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2148714664" sldId="375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197320991" sldId="376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114094196" sldId="377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519318922" sldId="378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417961096" sldId="379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4228510919" sldId="380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275196510" sldId="381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631642019" sldId="382"/>
        </pc:sldMkLst>
      </pc:sldChg>
      <pc:sldChg chg="modSp mod">
        <pc:chgData name="Luciano Pereira Soares" userId="16c53e34-c952-423e-8700-c0525d23304f" providerId="ADAL" clId="{23FAB5F9-CE55-7B4E-82BA-8712A3FC70FD}" dt="2022-09-05T21:04:12.772" v="3" actId="20577"/>
        <pc:sldMkLst>
          <pc:docMk/>
          <pc:sldMk cId="1892385204" sldId="384"/>
        </pc:sldMkLst>
        <pc:spChg chg="mod">
          <ac:chgData name="Luciano Pereira Soares" userId="16c53e34-c952-423e-8700-c0525d23304f" providerId="ADAL" clId="{23FAB5F9-CE55-7B4E-82BA-8712A3FC70FD}" dt="2022-09-05T21:04:12.772" v="3" actId="20577"/>
          <ac:spMkLst>
            <pc:docMk/>
            <pc:sldMk cId="1892385204" sldId="384"/>
            <ac:spMk id="4" creationId="{3B8D34AF-4651-D14B-84C4-E9FECE3D33FA}"/>
          </ac:spMkLst>
        </pc:spChg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3547615086" sldId="394"/>
        </pc:sldMkLst>
      </pc:sldChg>
      <pc:sldChg chg="modSp mod">
        <pc:chgData name="Luciano Pereira Soares" userId="16c53e34-c952-423e-8700-c0525d23304f" providerId="ADAL" clId="{23FAB5F9-CE55-7B4E-82BA-8712A3FC70FD}" dt="2022-09-05T21:04:26.451" v="5" actId="20577"/>
        <pc:sldMkLst>
          <pc:docMk/>
          <pc:sldMk cId="2186636348" sldId="406"/>
        </pc:sldMkLst>
        <pc:spChg chg="mod">
          <ac:chgData name="Luciano Pereira Soares" userId="16c53e34-c952-423e-8700-c0525d23304f" providerId="ADAL" clId="{23FAB5F9-CE55-7B4E-82BA-8712A3FC70FD}" dt="2022-09-05T21:04:26.451" v="5" actId="20577"/>
          <ac:spMkLst>
            <pc:docMk/>
            <pc:sldMk cId="2186636348" sldId="406"/>
            <ac:spMk id="4" creationId="{3B8D34AF-4651-D14B-84C4-E9FECE3D33FA}"/>
          </ac:spMkLst>
        </pc:spChg>
      </pc:sldChg>
      <pc:sldChg chg="modSp mod">
        <pc:chgData name="Luciano Pereira Soares" userId="16c53e34-c952-423e-8700-c0525d23304f" providerId="ADAL" clId="{23FAB5F9-CE55-7B4E-82BA-8712A3FC70FD}" dt="2022-09-05T21:04:33.372" v="7" actId="20577"/>
        <pc:sldMkLst>
          <pc:docMk/>
          <pc:sldMk cId="1707880651" sldId="418"/>
        </pc:sldMkLst>
        <pc:spChg chg="mod">
          <ac:chgData name="Luciano Pereira Soares" userId="16c53e34-c952-423e-8700-c0525d23304f" providerId="ADAL" clId="{23FAB5F9-CE55-7B4E-82BA-8712A3FC70FD}" dt="2022-09-05T21:04:33.372" v="7" actId="20577"/>
          <ac:spMkLst>
            <pc:docMk/>
            <pc:sldMk cId="1707880651" sldId="418"/>
            <ac:spMk id="4" creationId="{3B8D34AF-4651-D14B-84C4-E9FECE3D33FA}"/>
          </ac:spMkLst>
        </pc:spChg>
      </pc:sldChg>
      <pc:sldChg chg="modSp mod">
        <pc:chgData name="Luciano Pereira Soares" userId="16c53e34-c952-423e-8700-c0525d23304f" providerId="ADAL" clId="{23FAB5F9-CE55-7B4E-82BA-8712A3FC70FD}" dt="2022-09-05T21:04:40.495" v="9" actId="20577"/>
        <pc:sldMkLst>
          <pc:docMk/>
          <pc:sldMk cId="1550099056" sldId="421"/>
        </pc:sldMkLst>
        <pc:spChg chg="mod">
          <ac:chgData name="Luciano Pereira Soares" userId="16c53e34-c952-423e-8700-c0525d23304f" providerId="ADAL" clId="{23FAB5F9-CE55-7B4E-82BA-8712A3FC70FD}" dt="2022-09-05T21:04:40.495" v="9" actId="20577"/>
          <ac:spMkLst>
            <pc:docMk/>
            <pc:sldMk cId="1550099056" sldId="421"/>
            <ac:spMk id="4" creationId="{3B8D34AF-4651-D14B-84C4-E9FECE3D33F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b3f9fbc8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b3f9fbc8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357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241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Insper - Cinza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617881" y="1256525"/>
            <a:ext cx="6192900" cy="205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2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617875" y="3205350"/>
            <a:ext cx="6192900" cy="7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311700" y="4046277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1150" algn="ctr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algn="ctr">
              <a:spcBef>
                <a:spcPts val="16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ctr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ctr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ctr">
              <a:spcBef>
                <a:spcPts val="16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ctr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ctr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ctr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E7493-2E4B-5C4E-9CEC-D983D773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232" y="445025"/>
            <a:ext cx="5236068" cy="572700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87CE094-D946-834B-8742-C22D40B9BA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69165" cy="5148263"/>
          </a:xfrm>
        </p:spPr>
        <p:txBody>
          <a:bodyPr/>
          <a:lstStyle>
            <a:lvl1pPr marL="12065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4A18C9F-D37E-CD41-AA0F-37871F1016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6232" y="1497013"/>
            <a:ext cx="5236068" cy="3032125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14782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www.insper.edu.br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Verdana"/>
              <a:buChar char="●"/>
              <a:defRPr sz="17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○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■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○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■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○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111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Verdana"/>
              <a:buChar char="■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8" name="Google Shape;8;p1">
            <a:hlinkClick r:id="rId7"/>
          </p:cNvPr>
          <p:cNvSpPr txBox="1"/>
          <p:nvPr/>
        </p:nvSpPr>
        <p:spPr>
          <a:xfrm>
            <a:off x="1259308" y="4751512"/>
            <a:ext cx="1082255" cy="1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 dirty="0" err="1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rPr>
              <a:t>www.insper.edu.br</a:t>
            </a:r>
            <a:endParaRPr sz="700" b="0" dirty="0">
              <a:solidFill>
                <a:schemeClr val="accent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4722073"/>
            <a:ext cx="719857" cy="253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2617D5C9-397C-174E-8B82-AE0426703C7A}"/>
              </a:ext>
            </a:extLst>
          </p:cNvPr>
          <p:cNvCxnSpPr/>
          <p:nvPr userDrawn="1"/>
        </p:nvCxnSpPr>
        <p:spPr>
          <a:xfrm>
            <a:off x="1145432" y="4722073"/>
            <a:ext cx="0" cy="253879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1">
            <a:extLst>
              <a:ext uri="{FF2B5EF4-FFF2-40B4-BE49-F238E27FC236}">
                <a16:creationId xmlns:a16="http://schemas.microsoft.com/office/drawing/2014/main" id="{AA7FDAB6-217E-8346-B73A-04625C7EE38D}"/>
              </a:ext>
            </a:extLst>
          </p:cNvPr>
          <p:cNvSpPr txBox="1"/>
          <p:nvPr userDrawn="1"/>
        </p:nvSpPr>
        <p:spPr>
          <a:xfrm>
            <a:off x="8554454" y="4727118"/>
            <a:ext cx="330183" cy="180823"/>
          </a:xfrm>
          <a:prstGeom prst="rect">
            <a:avLst/>
          </a:prstGeom>
          <a:noFill/>
        </p:spPr>
        <p:txBody>
          <a:bodyPr wrap="square" lIns="57153" tIns="28577" rIns="57153" bIns="28577" rtlCol="0">
            <a:spAutoFit/>
          </a:bodyPr>
          <a:lstStyle/>
          <a:p>
            <a:pPr algn="ctr"/>
            <a:fld id="{260E2A6B-A809-4840-BF14-8648BC0BDF87}" type="slidenum">
              <a:rPr lang="id-ID" sz="800" b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pPr algn="ctr"/>
              <a:t>‹#›</a:t>
            </a:fld>
            <a:endParaRPr lang="id-ID" sz="8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3C3ABF-6166-5143-A992-6CFFA31767EF}"/>
              </a:ext>
            </a:extLst>
          </p:cNvPr>
          <p:cNvSpPr/>
          <p:nvPr userDrawn="1"/>
        </p:nvSpPr>
        <p:spPr>
          <a:xfrm>
            <a:off x="8606792" y="4703625"/>
            <a:ext cx="225507" cy="227809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75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2" r:id="rId5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1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weighing-scale-8a63a0b8a2894d73b724bf52f7e4f331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inary_koala/1655580725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sa/3.0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nl/photo/1557461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how-to-run-cuda-c-c-on-jupyter-notebook-in-google-colaboratory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2617875" y="1394850"/>
            <a:ext cx="6192900" cy="19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Supercomputação</a:t>
            </a:r>
            <a:endParaRPr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FD02BD-BC78-0946-A530-7F21E6BD42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532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C1094539-2F6B-7441-8026-58E398187A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DDDDDD"/>
              </a:clrFrom>
              <a:clrTo>
                <a:srgbClr val="DDDD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9092" y="288925"/>
            <a:ext cx="9144000" cy="5143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3C641B1-0761-814B-A37B-59E742220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CPU </a:t>
            </a:r>
            <a:r>
              <a:rPr lang="pt-BR" dirty="0" err="1"/>
              <a:t>vs</a:t>
            </a:r>
            <a:r>
              <a:rPr lang="pt-BR" dirty="0"/>
              <a:t> GPU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A661590-0DB9-F44F-BD39-6FEACAD23D12}"/>
              </a:ext>
            </a:extLst>
          </p:cNvPr>
          <p:cNvSpPr txBox="1"/>
          <p:nvPr/>
        </p:nvSpPr>
        <p:spPr>
          <a:xfrm>
            <a:off x="129092" y="1805066"/>
            <a:ext cx="3001384" cy="1702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6000" marR="0" lvl="0" indent="-21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b="0" strike="noStrik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CPUs</a:t>
            </a:r>
            <a:r>
              <a:rPr lang="pt-BR" sz="1600" b="0" strike="noStrik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partes sequenciais onde uma latência mínima é importante</a:t>
            </a:r>
            <a:endParaRPr lang="pt-BR" sz="1600" b="0" strike="noStrik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32000" marR="0" lvl="1" indent="-216000" algn="l">
              <a:lnSpc>
                <a:spcPct val="100000"/>
              </a:lnSpc>
              <a:spcBef>
                <a:spcPts val="566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  <a:defRPr/>
            </a:pPr>
            <a:r>
              <a:rPr lang="pt-BR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CPUs</a:t>
            </a:r>
            <a:r>
              <a:rPr lang="pt-BR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podem ser 10X mais rápidas que </a:t>
            </a:r>
            <a:r>
              <a:rPr lang="pt-BR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GPUs</a:t>
            </a:r>
            <a:r>
              <a:rPr lang="pt-BR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código sequencial</a:t>
            </a:r>
            <a:endParaRPr lang="pt-BR" b="0" i="0" u="none" strike="noStrike" cap="non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Google Shape;511;p73">
            <a:extLst>
              <a:ext uri="{FF2B5EF4-FFF2-40B4-BE49-F238E27FC236}">
                <a16:creationId xmlns:a16="http://schemas.microsoft.com/office/drawing/2014/main" id="{D976CBE3-D58B-1D4D-98EB-9D9785772ABD}"/>
              </a:ext>
            </a:extLst>
          </p:cNvPr>
          <p:cNvSpPr>
            <a:spLocks/>
          </p:cNvSpPr>
          <p:nvPr/>
        </p:nvSpPr>
        <p:spPr bwMode="auto">
          <a:xfrm>
            <a:off x="6278336" y="1805066"/>
            <a:ext cx="2865664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lvl="0" indent="-216000">
              <a:lnSpc>
                <a:spcPct val="90000"/>
              </a:lnSpc>
              <a:spcBef>
                <a:spcPts val="0"/>
              </a:spcBef>
              <a:buSzPts val="990"/>
              <a:buFont typeface="Noto Sans Symbols"/>
              <a:buChar char="●"/>
              <a:defRPr/>
            </a:pP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GPUs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partes paralelas onde a taxa de transferência (</a:t>
            </a: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throughput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bate a latência menor.</a:t>
            </a:r>
            <a:endParaRPr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58900" lvl="1" indent="-216000">
              <a:lnSpc>
                <a:spcPct val="90000"/>
              </a:lnSpc>
              <a:spcBef>
                <a:spcPts val="1001"/>
              </a:spcBef>
              <a:buSzPts val="990"/>
              <a:buFont typeface="Noto Sans Symbols"/>
              <a:buChar char="●"/>
              <a:defRPr/>
            </a:pP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GPUs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podem ser 10X mais rápidas que as </a:t>
            </a: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CPUs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código paralelo</a:t>
            </a:r>
            <a:endParaRPr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836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D434FD-69D0-5446-9833-BCE9B28F9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CPU </a:t>
            </a:r>
            <a:r>
              <a:rPr lang="pt-BR" dirty="0" err="1"/>
              <a:t>vs</a:t>
            </a:r>
            <a:r>
              <a:rPr lang="pt-BR" dirty="0"/>
              <a:t> GPU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1905C0-5442-B445-AE34-726D4D06E0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501" y="1017725"/>
            <a:ext cx="5977496" cy="391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48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8CD9A-FF7D-EC49-83E0-E6D71F3C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usar a GPU?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5010B5-14D3-9D42-B291-B6B764CB4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Google Shape;520;p74">
            <a:extLst>
              <a:ext uri="{FF2B5EF4-FFF2-40B4-BE49-F238E27FC236}">
                <a16:creationId xmlns:a16="http://schemas.microsoft.com/office/drawing/2014/main" id="{2531AFD0-9A7F-0944-9CA2-84FA62DE5F31}"/>
              </a:ext>
            </a:extLst>
          </p:cNvPr>
          <p:cNvSpPr/>
          <p:nvPr/>
        </p:nvSpPr>
        <p:spPr bwMode="auto">
          <a:xfrm>
            <a:off x="660600" y="1258815"/>
            <a:ext cx="7822800" cy="693720"/>
          </a:xfrm>
          <a:prstGeom prst="roundRect">
            <a:avLst>
              <a:gd name="adj" fmla="val 16667"/>
            </a:avLst>
          </a:prstGeom>
          <a:solidFill>
            <a:srgbClr val="BF0041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76300" tIns="38150" rIns="76300" bIns="3815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2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Aplicações</a:t>
            </a:r>
            <a:endParaRPr sz="24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5" name="Google Shape;521;p74">
            <a:extLst>
              <a:ext uri="{FF2B5EF4-FFF2-40B4-BE49-F238E27FC236}">
                <a16:creationId xmlns:a16="http://schemas.microsoft.com/office/drawing/2014/main" id="{8A43B92B-A00D-E34E-85CE-75735E072591}"/>
              </a:ext>
            </a:extLst>
          </p:cNvPr>
          <p:cNvSpPr/>
          <p:nvPr/>
        </p:nvSpPr>
        <p:spPr bwMode="auto">
          <a:xfrm>
            <a:off x="660600" y="2167095"/>
            <a:ext cx="2312640" cy="1387800"/>
          </a:xfrm>
          <a:prstGeom prst="roundRect">
            <a:avLst>
              <a:gd name="adj" fmla="val 16667"/>
            </a:avLst>
          </a:prstGeom>
          <a:solidFill>
            <a:srgbClr val="BF0041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76300" tIns="38150" rIns="76300" bIns="3815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20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Bibliotecas</a:t>
            </a:r>
            <a:endParaRPr sz="20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6" name="Google Shape;522;p74">
            <a:extLst>
              <a:ext uri="{FF2B5EF4-FFF2-40B4-BE49-F238E27FC236}">
                <a16:creationId xmlns:a16="http://schemas.microsoft.com/office/drawing/2014/main" id="{2DE139A0-E375-D94A-B69B-418691F6AF8A}"/>
              </a:ext>
            </a:extLst>
          </p:cNvPr>
          <p:cNvSpPr/>
          <p:nvPr/>
        </p:nvSpPr>
        <p:spPr bwMode="auto">
          <a:xfrm>
            <a:off x="493200" y="3788535"/>
            <a:ext cx="2448360" cy="68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300" tIns="38150" rIns="76300" bIns="3815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600" b="0" strike="noStrike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Fácil de Usar</a:t>
            </a:r>
            <a:endParaRPr sz="1600" b="0" strike="noStrike">
              <a:latin typeface="Arial"/>
              <a:ea typeface="Arial"/>
              <a:cs typeface="Arial"/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600" b="0" strike="noStrike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Alto Desempenho</a:t>
            </a:r>
            <a:endParaRPr sz="16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7" name="Google Shape;523;p74">
            <a:extLst>
              <a:ext uri="{FF2B5EF4-FFF2-40B4-BE49-F238E27FC236}">
                <a16:creationId xmlns:a16="http://schemas.microsoft.com/office/drawing/2014/main" id="{0B562674-152B-5240-BD35-54C5D105CF06}"/>
              </a:ext>
            </a:extLst>
          </p:cNvPr>
          <p:cNvSpPr/>
          <p:nvPr/>
        </p:nvSpPr>
        <p:spPr bwMode="auto">
          <a:xfrm>
            <a:off x="5802840" y="2138655"/>
            <a:ext cx="2690280" cy="1387800"/>
          </a:xfrm>
          <a:prstGeom prst="roundRect">
            <a:avLst>
              <a:gd name="adj" fmla="val 16667"/>
            </a:avLst>
          </a:prstGeom>
          <a:solidFill>
            <a:srgbClr val="BF0041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76300" tIns="38150" rIns="76300" bIns="3815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20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Linguagens de Programação</a:t>
            </a:r>
            <a:endParaRPr sz="20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8" name="Google Shape;524;p74">
            <a:extLst>
              <a:ext uri="{FF2B5EF4-FFF2-40B4-BE49-F238E27FC236}">
                <a16:creationId xmlns:a16="http://schemas.microsoft.com/office/drawing/2014/main" id="{80B39D49-9D64-CB41-BD04-12191982AF6B}"/>
              </a:ext>
            </a:extLst>
          </p:cNvPr>
          <p:cNvSpPr/>
          <p:nvPr/>
        </p:nvSpPr>
        <p:spPr bwMode="auto">
          <a:xfrm>
            <a:off x="5847480" y="3788535"/>
            <a:ext cx="2646000" cy="68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300" tIns="38150" rIns="76300" bIns="3815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600" b="0" strike="noStrike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Maior Desempenho</a:t>
            </a:r>
            <a:endParaRPr sz="1600" b="0" strike="noStrike">
              <a:latin typeface="Arial"/>
              <a:ea typeface="Arial"/>
              <a:cs typeface="Arial"/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600" b="0" strike="noStrike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Maior Flexibilidade</a:t>
            </a:r>
            <a:endParaRPr sz="16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9" name="Google Shape;525;p74">
            <a:extLst>
              <a:ext uri="{FF2B5EF4-FFF2-40B4-BE49-F238E27FC236}">
                <a16:creationId xmlns:a16="http://schemas.microsoft.com/office/drawing/2014/main" id="{4ACD25A0-59B1-3743-A659-17C05FF24F7D}"/>
              </a:ext>
            </a:extLst>
          </p:cNvPr>
          <p:cNvSpPr/>
          <p:nvPr/>
        </p:nvSpPr>
        <p:spPr bwMode="auto">
          <a:xfrm>
            <a:off x="2860200" y="3788535"/>
            <a:ext cx="3068280" cy="68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300" tIns="38150" rIns="76300" bIns="3815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600" b="0" strike="noStrike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Simples de Usar</a:t>
            </a:r>
            <a:endParaRPr sz="1600" b="0" strike="noStrike">
              <a:latin typeface="Arial"/>
              <a:ea typeface="Arial"/>
              <a:cs typeface="Arial"/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600" b="0" strike="noStrike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Portabilidade de Código</a:t>
            </a:r>
            <a:endParaRPr sz="16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10" name="Google Shape;526;p74">
            <a:extLst>
              <a:ext uri="{FF2B5EF4-FFF2-40B4-BE49-F238E27FC236}">
                <a16:creationId xmlns:a16="http://schemas.microsoft.com/office/drawing/2014/main" id="{7A81E212-8CD8-2541-BE2A-C0FDE1BF4B8B}"/>
              </a:ext>
            </a:extLst>
          </p:cNvPr>
          <p:cNvSpPr/>
          <p:nvPr/>
        </p:nvSpPr>
        <p:spPr bwMode="auto">
          <a:xfrm>
            <a:off x="3193920" y="2167095"/>
            <a:ext cx="2361960" cy="1387800"/>
          </a:xfrm>
          <a:prstGeom prst="roundRect">
            <a:avLst>
              <a:gd name="adj" fmla="val 16667"/>
            </a:avLst>
          </a:prstGeom>
          <a:solidFill>
            <a:srgbClr val="BF0041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76300" tIns="38150" rIns="76300" bIns="3815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20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Diretivas de Compilação</a:t>
            </a:r>
            <a:endParaRPr sz="2000" b="0" strike="noStrike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8299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185785-5BFD-0E42-80F3-1F1E7528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Bibliotecas aceleradas por GPU</a:t>
            </a:r>
          </a:p>
        </p:txBody>
      </p:sp>
      <p:sp>
        <p:nvSpPr>
          <p:cNvPr id="4" name="Google Shape;534;p75">
            <a:extLst>
              <a:ext uri="{FF2B5EF4-FFF2-40B4-BE49-F238E27FC236}">
                <a16:creationId xmlns:a16="http://schemas.microsoft.com/office/drawing/2014/main" id="{3CF2171A-F873-244D-9C61-F693CFBC05B4}"/>
              </a:ext>
            </a:extLst>
          </p:cNvPr>
          <p:cNvSpPr/>
          <p:nvPr/>
        </p:nvSpPr>
        <p:spPr bwMode="auto">
          <a:xfrm>
            <a:off x="626824" y="1074355"/>
            <a:ext cx="1728000" cy="85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200" b="0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Álgebra Linear</a:t>
            </a:r>
            <a:endParaRPr sz="1200" b="0" strike="noStrike" dirty="0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50" b="0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FFT, BLAS, </a:t>
            </a:r>
            <a:endParaRPr sz="1050" b="0" strike="noStrike" dirty="0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50" b="0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SPARSE, Matrix</a:t>
            </a:r>
            <a:endParaRPr sz="1050" b="0" strike="noStrike" dirty="0">
              <a:latin typeface="Arial"/>
              <a:ea typeface="Arial"/>
              <a:cs typeface="Arial"/>
            </a:endParaRPr>
          </a:p>
        </p:txBody>
      </p:sp>
      <p:pic>
        <p:nvPicPr>
          <p:cNvPr id="5" name="Google Shape;535;p75">
            <a:extLst>
              <a:ext uri="{FF2B5EF4-FFF2-40B4-BE49-F238E27FC236}">
                <a16:creationId xmlns:a16="http://schemas.microsoft.com/office/drawing/2014/main" id="{97FDD375-A750-EA4E-B896-0B72929D9472}"/>
              </a:ext>
            </a:extLst>
          </p:cNvPr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4742280" y="1075435"/>
            <a:ext cx="134244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36;p75">
            <a:extLst>
              <a:ext uri="{FF2B5EF4-FFF2-40B4-BE49-F238E27FC236}">
                <a16:creationId xmlns:a16="http://schemas.microsoft.com/office/drawing/2014/main" id="{35BE2222-DE34-594B-9D48-BF40E56BA8BC}"/>
              </a:ext>
            </a:extLst>
          </p:cNvPr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6215040" y="1074715"/>
            <a:ext cx="119016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37;p75">
            <a:extLst>
              <a:ext uri="{FF2B5EF4-FFF2-40B4-BE49-F238E27FC236}">
                <a16:creationId xmlns:a16="http://schemas.microsoft.com/office/drawing/2014/main" id="{C0807F64-A614-5B44-B326-A41583AF8BA0}"/>
              </a:ext>
            </a:extLst>
          </p:cNvPr>
          <p:cNvPicPr/>
          <p:nvPr/>
        </p:nvPicPr>
        <p:blipFill>
          <a:blip r:embed="rId4">
            <a:alphaModFix/>
          </a:blip>
          <a:srcRect/>
          <a:stretch/>
        </p:blipFill>
        <p:spPr bwMode="auto">
          <a:xfrm>
            <a:off x="3276000" y="1074355"/>
            <a:ext cx="134064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38;p75">
            <a:extLst>
              <a:ext uri="{FF2B5EF4-FFF2-40B4-BE49-F238E27FC236}">
                <a16:creationId xmlns:a16="http://schemas.microsoft.com/office/drawing/2014/main" id="{88151D5A-A172-FC4E-8DA5-305EBD8F4998}"/>
              </a:ext>
            </a:extLst>
          </p:cNvPr>
          <p:cNvPicPr/>
          <p:nvPr/>
        </p:nvPicPr>
        <p:blipFill>
          <a:blip r:embed="rId5">
            <a:alphaModFix/>
          </a:blip>
          <a:srcRect/>
          <a:stretch/>
        </p:blipFill>
        <p:spPr bwMode="auto">
          <a:xfrm>
            <a:off x="7507800" y="1076875"/>
            <a:ext cx="139680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39;p75">
            <a:extLst>
              <a:ext uri="{FF2B5EF4-FFF2-40B4-BE49-F238E27FC236}">
                <a16:creationId xmlns:a16="http://schemas.microsoft.com/office/drawing/2014/main" id="{CB49053D-594D-AD4D-A221-06C040358079}"/>
              </a:ext>
            </a:extLst>
          </p:cNvPr>
          <p:cNvPicPr/>
          <p:nvPr/>
        </p:nvPicPr>
        <p:blipFill>
          <a:blip r:embed="rId6">
            <a:alphaModFix/>
          </a:blip>
          <a:srcRect/>
          <a:stretch/>
        </p:blipFill>
        <p:spPr bwMode="auto">
          <a:xfrm>
            <a:off x="3294000" y="2088115"/>
            <a:ext cx="134316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40;p75">
            <a:extLst>
              <a:ext uri="{FF2B5EF4-FFF2-40B4-BE49-F238E27FC236}">
                <a16:creationId xmlns:a16="http://schemas.microsoft.com/office/drawing/2014/main" id="{8A2A4DFD-6B85-BA48-A2B0-D0F07F7DD53E}"/>
              </a:ext>
            </a:extLst>
          </p:cNvPr>
          <p:cNvPicPr/>
          <p:nvPr/>
        </p:nvPicPr>
        <p:blipFill>
          <a:blip r:embed="rId7">
            <a:alphaModFix/>
          </a:blip>
          <a:srcRect/>
          <a:stretch/>
        </p:blipFill>
        <p:spPr bwMode="auto">
          <a:xfrm>
            <a:off x="7660800" y="2087035"/>
            <a:ext cx="118692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41;p75">
            <a:extLst>
              <a:ext uri="{FF2B5EF4-FFF2-40B4-BE49-F238E27FC236}">
                <a16:creationId xmlns:a16="http://schemas.microsoft.com/office/drawing/2014/main" id="{FE973E2E-5D9E-3945-8522-D6ADDF3E3B35}"/>
              </a:ext>
            </a:extLst>
          </p:cNvPr>
          <p:cNvPicPr/>
          <p:nvPr/>
        </p:nvPicPr>
        <p:blipFill>
          <a:blip r:embed="rId8">
            <a:alphaModFix/>
          </a:blip>
          <a:srcRect/>
          <a:stretch/>
        </p:blipFill>
        <p:spPr bwMode="auto">
          <a:xfrm>
            <a:off x="4779720" y="2090995"/>
            <a:ext cx="1238759" cy="76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42;p75">
            <a:extLst>
              <a:ext uri="{FF2B5EF4-FFF2-40B4-BE49-F238E27FC236}">
                <a16:creationId xmlns:a16="http://schemas.microsoft.com/office/drawing/2014/main" id="{A5A80B83-E4F6-2942-89D4-CEA0938E2524}"/>
              </a:ext>
            </a:extLst>
          </p:cNvPr>
          <p:cNvSpPr/>
          <p:nvPr/>
        </p:nvSpPr>
        <p:spPr bwMode="auto">
          <a:xfrm>
            <a:off x="604080" y="2144275"/>
            <a:ext cx="1926000" cy="62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200" b="0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Numéricas/Math</a:t>
            </a:r>
            <a:endParaRPr sz="1200" b="0" strike="noStrike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50" b="0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RAND, Estatísticas</a:t>
            </a:r>
            <a:endParaRPr sz="1050" b="0" strike="noStrike">
              <a:latin typeface="Arial"/>
              <a:ea typeface="Arial"/>
              <a:cs typeface="Arial"/>
            </a:endParaRPr>
          </a:p>
        </p:txBody>
      </p:sp>
      <p:pic>
        <p:nvPicPr>
          <p:cNvPr id="13" name="Google Shape;543;p75">
            <a:extLst>
              <a:ext uri="{FF2B5EF4-FFF2-40B4-BE49-F238E27FC236}">
                <a16:creationId xmlns:a16="http://schemas.microsoft.com/office/drawing/2014/main" id="{8232A0F8-D840-FB40-92D5-E7348EFD1C62}"/>
              </a:ext>
            </a:extLst>
          </p:cNvPr>
          <p:cNvPicPr/>
          <p:nvPr/>
        </p:nvPicPr>
        <p:blipFill>
          <a:blip r:embed="rId9">
            <a:alphaModFix/>
          </a:blip>
          <a:srcRect/>
          <a:stretch/>
        </p:blipFill>
        <p:spPr bwMode="auto">
          <a:xfrm>
            <a:off x="6169320" y="2088835"/>
            <a:ext cx="136296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44;p75">
            <a:extLst>
              <a:ext uri="{FF2B5EF4-FFF2-40B4-BE49-F238E27FC236}">
                <a16:creationId xmlns:a16="http://schemas.microsoft.com/office/drawing/2014/main" id="{F59CF0BB-67BE-404B-8DC7-473FC0A054A9}"/>
              </a:ext>
            </a:extLst>
          </p:cNvPr>
          <p:cNvPicPr/>
          <p:nvPr/>
        </p:nvPicPr>
        <p:blipFill>
          <a:blip r:embed="rId10">
            <a:alphaModFix/>
          </a:blip>
          <a:srcRect/>
          <a:stretch/>
        </p:blipFill>
        <p:spPr bwMode="auto">
          <a:xfrm>
            <a:off x="3276720" y="3074515"/>
            <a:ext cx="134064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45;p75">
            <a:extLst>
              <a:ext uri="{FF2B5EF4-FFF2-40B4-BE49-F238E27FC236}">
                <a16:creationId xmlns:a16="http://schemas.microsoft.com/office/drawing/2014/main" id="{D818E23A-B3F2-E946-B69A-150EDEB1028E}"/>
              </a:ext>
            </a:extLst>
          </p:cNvPr>
          <p:cNvPicPr/>
          <p:nvPr/>
        </p:nvPicPr>
        <p:blipFill>
          <a:blip r:embed="rId11">
            <a:alphaModFix/>
          </a:blip>
          <a:srcRect/>
          <a:stretch/>
        </p:blipFill>
        <p:spPr bwMode="auto">
          <a:xfrm>
            <a:off x="4732200" y="3081355"/>
            <a:ext cx="134064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46;p75">
            <a:extLst>
              <a:ext uri="{FF2B5EF4-FFF2-40B4-BE49-F238E27FC236}">
                <a16:creationId xmlns:a16="http://schemas.microsoft.com/office/drawing/2014/main" id="{9BB7DAE8-2D17-F040-A0D6-0819853ECC38}"/>
              </a:ext>
            </a:extLst>
          </p:cNvPr>
          <p:cNvPicPr/>
          <p:nvPr/>
        </p:nvPicPr>
        <p:blipFill>
          <a:blip r:embed="rId12">
            <a:alphaModFix/>
          </a:blip>
          <a:srcRect/>
          <a:stretch/>
        </p:blipFill>
        <p:spPr bwMode="auto">
          <a:xfrm>
            <a:off x="6168599" y="3074515"/>
            <a:ext cx="1340640" cy="76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47;p75">
            <a:extLst>
              <a:ext uri="{FF2B5EF4-FFF2-40B4-BE49-F238E27FC236}">
                <a16:creationId xmlns:a16="http://schemas.microsoft.com/office/drawing/2014/main" id="{9A19349E-1F6E-074B-A87C-0ED9EEF6798F}"/>
              </a:ext>
            </a:extLst>
          </p:cNvPr>
          <p:cNvSpPr/>
          <p:nvPr/>
        </p:nvSpPr>
        <p:spPr bwMode="auto">
          <a:xfrm>
            <a:off x="623160" y="3115555"/>
            <a:ext cx="2514240" cy="62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200" b="0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Estrutura de Dados/IA</a:t>
            </a:r>
            <a:endParaRPr sz="1200" b="0" strike="noStrike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50" b="0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Sort, Scan, Zero Sum</a:t>
            </a:r>
            <a:endParaRPr sz="1050" b="0" strike="noStrike">
              <a:latin typeface="Arial"/>
              <a:ea typeface="Arial"/>
              <a:cs typeface="Arial"/>
            </a:endParaRPr>
          </a:p>
        </p:txBody>
      </p:sp>
      <p:pic>
        <p:nvPicPr>
          <p:cNvPr id="18" name="Google Shape;548;p75">
            <a:extLst>
              <a:ext uri="{FF2B5EF4-FFF2-40B4-BE49-F238E27FC236}">
                <a16:creationId xmlns:a16="http://schemas.microsoft.com/office/drawing/2014/main" id="{30C0E2BB-448D-234F-A498-923A8C2FC439}"/>
              </a:ext>
            </a:extLst>
          </p:cNvPr>
          <p:cNvPicPr/>
          <p:nvPr/>
        </p:nvPicPr>
        <p:blipFill>
          <a:blip r:embed="rId13">
            <a:alphaModFix/>
          </a:blip>
          <a:srcRect/>
          <a:stretch/>
        </p:blipFill>
        <p:spPr bwMode="auto">
          <a:xfrm>
            <a:off x="3311280" y="4017715"/>
            <a:ext cx="131040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49;p75">
            <a:extLst>
              <a:ext uri="{FF2B5EF4-FFF2-40B4-BE49-F238E27FC236}">
                <a16:creationId xmlns:a16="http://schemas.microsoft.com/office/drawing/2014/main" id="{83B9D87F-B34D-BD4E-BACA-19EF289E13F3}"/>
              </a:ext>
            </a:extLst>
          </p:cNvPr>
          <p:cNvPicPr/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56"/>
          <a:stretch/>
        </p:blipFill>
        <p:spPr bwMode="auto">
          <a:xfrm>
            <a:off x="4750200" y="4007635"/>
            <a:ext cx="711000" cy="78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50;p75">
            <a:extLst>
              <a:ext uri="{FF2B5EF4-FFF2-40B4-BE49-F238E27FC236}">
                <a16:creationId xmlns:a16="http://schemas.microsoft.com/office/drawing/2014/main" id="{C41F4BA6-4909-9347-9C98-BC154F3D4A2F}"/>
              </a:ext>
            </a:extLst>
          </p:cNvPr>
          <p:cNvPicPr/>
          <p:nvPr/>
        </p:nvPicPr>
        <p:blipFill>
          <a:blip r:embed="rId15">
            <a:alphaModFix/>
          </a:blip>
          <a:srcRect/>
          <a:stretch/>
        </p:blipFill>
        <p:spPr bwMode="auto">
          <a:xfrm>
            <a:off x="6180480" y="4024915"/>
            <a:ext cx="1363320" cy="7617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551;p75">
            <a:extLst>
              <a:ext uri="{FF2B5EF4-FFF2-40B4-BE49-F238E27FC236}">
                <a16:creationId xmlns:a16="http://schemas.microsoft.com/office/drawing/2014/main" id="{FFD59BA8-8A99-F74E-BAAE-C2805E7B0B0D}"/>
              </a:ext>
            </a:extLst>
          </p:cNvPr>
          <p:cNvSpPr/>
          <p:nvPr/>
        </p:nvSpPr>
        <p:spPr bwMode="auto">
          <a:xfrm>
            <a:off x="637200" y="4128595"/>
            <a:ext cx="2454840" cy="62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200" b="0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Processamento Visual</a:t>
            </a:r>
            <a:endParaRPr sz="1200" b="0" strike="noStrike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50" b="0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Imagem &amp; Video</a:t>
            </a:r>
            <a:endParaRPr sz="105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22" name="Google Shape;555;p75">
            <a:extLst>
              <a:ext uri="{FF2B5EF4-FFF2-40B4-BE49-F238E27FC236}">
                <a16:creationId xmlns:a16="http://schemas.microsoft.com/office/drawing/2014/main" id="{3E05B9DA-D95F-784E-A9C7-C87B5B1BC063}"/>
              </a:ext>
            </a:extLst>
          </p:cNvPr>
          <p:cNvSpPr/>
          <p:nvPr/>
        </p:nvSpPr>
        <p:spPr bwMode="auto">
          <a:xfrm>
            <a:off x="3190577" y="923373"/>
            <a:ext cx="1511486" cy="69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NVIDIA</a:t>
            </a:r>
            <a:r>
              <a:rPr lang="pt-BR" sz="600" dirty="0">
                <a:ea typeface="Trebuchet MS"/>
              </a:rPr>
              <a:t> </a:t>
            </a:r>
            <a:r>
              <a:rPr lang="pt-BR" sz="600" b="1" strike="noStrik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cuFFT</a:t>
            </a: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, </a:t>
            </a:r>
            <a:r>
              <a:rPr lang="pt-BR" sz="600" dirty="0">
                <a:ea typeface="Trebuchet MS"/>
              </a:rPr>
              <a:t> </a:t>
            </a:r>
            <a:r>
              <a:rPr lang="pt-BR" sz="600" b="1" strike="noStrik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cuBLAS</a:t>
            </a: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, </a:t>
            </a:r>
            <a:r>
              <a:rPr lang="pt-BR" sz="600" b="1" strike="noStrik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cuSPARSE</a:t>
            </a:r>
            <a:endParaRPr sz="600" b="0" strike="noStrike" dirty="0">
              <a:latin typeface="Arial"/>
              <a:ea typeface="Arial"/>
              <a:cs typeface="Arial"/>
            </a:endParaRPr>
          </a:p>
        </p:txBody>
      </p:sp>
      <p:sp>
        <p:nvSpPr>
          <p:cNvPr id="23" name="Google Shape;556;p75">
            <a:extLst>
              <a:ext uri="{FF2B5EF4-FFF2-40B4-BE49-F238E27FC236}">
                <a16:creationId xmlns:a16="http://schemas.microsoft.com/office/drawing/2014/main" id="{5A319277-C06D-3E4C-83B0-591D65EBE690}"/>
              </a:ext>
            </a:extLst>
          </p:cNvPr>
          <p:cNvSpPr/>
          <p:nvPr/>
        </p:nvSpPr>
        <p:spPr bwMode="auto">
          <a:xfrm>
            <a:off x="4700520" y="1861366"/>
            <a:ext cx="716760" cy="39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NVIDIA</a:t>
            </a:r>
            <a:endParaRPr sz="600" b="0" strike="noStrike" dirty="0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Math</a:t>
            </a: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600" b="1" strike="noStrik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Lib</a:t>
            </a:r>
            <a:endParaRPr sz="600" b="0" strike="noStrike" dirty="0">
              <a:latin typeface="Arial"/>
              <a:ea typeface="Arial"/>
              <a:cs typeface="Arial"/>
            </a:endParaRPr>
          </a:p>
        </p:txBody>
      </p:sp>
      <p:sp>
        <p:nvSpPr>
          <p:cNvPr id="24" name="Google Shape;557;p75">
            <a:extLst>
              <a:ext uri="{FF2B5EF4-FFF2-40B4-BE49-F238E27FC236}">
                <a16:creationId xmlns:a16="http://schemas.microsoft.com/office/drawing/2014/main" id="{9F6650EB-8715-5546-8008-1AA93DC9E906}"/>
              </a:ext>
            </a:extLst>
          </p:cNvPr>
          <p:cNvSpPr/>
          <p:nvPr/>
        </p:nvSpPr>
        <p:spPr bwMode="auto">
          <a:xfrm>
            <a:off x="7619460" y="1938836"/>
            <a:ext cx="110952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NVIDIA </a:t>
            </a:r>
            <a:r>
              <a:rPr lang="pt-BR" sz="600" b="1" strike="noStrik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cuRAND</a:t>
            </a:r>
            <a:endParaRPr sz="600" b="0" strike="noStrike" dirty="0">
              <a:latin typeface="Arial"/>
              <a:ea typeface="Arial"/>
              <a:cs typeface="Arial"/>
            </a:endParaRPr>
          </a:p>
        </p:txBody>
      </p:sp>
      <p:sp>
        <p:nvSpPr>
          <p:cNvPr id="25" name="Google Shape;558;p75">
            <a:extLst>
              <a:ext uri="{FF2B5EF4-FFF2-40B4-BE49-F238E27FC236}">
                <a16:creationId xmlns:a16="http://schemas.microsoft.com/office/drawing/2014/main" id="{FAEDDFF7-DB38-8145-8E27-85833B62B650}"/>
              </a:ext>
            </a:extLst>
          </p:cNvPr>
          <p:cNvSpPr/>
          <p:nvPr/>
        </p:nvSpPr>
        <p:spPr bwMode="auto">
          <a:xfrm>
            <a:off x="3220560" y="3785515"/>
            <a:ext cx="716760" cy="39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NVIDIA</a:t>
            </a:r>
            <a:endParaRPr sz="600" b="0" strike="noStrike" dirty="0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NPP</a:t>
            </a:r>
            <a:endParaRPr sz="600" b="0" strike="noStrike" dirty="0">
              <a:latin typeface="Arial"/>
              <a:ea typeface="Arial"/>
              <a:cs typeface="Arial"/>
            </a:endParaRPr>
          </a:p>
        </p:txBody>
      </p:sp>
      <p:sp>
        <p:nvSpPr>
          <p:cNvPr id="26" name="Google Shape;559;p75">
            <a:extLst>
              <a:ext uri="{FF2B5EF4-FFF2-40B4-BE49-F238E27FC236}">
                <a16:creationId xmlns:a16="http://schemas.microsoft.com/office/drawing/2014/main" id="{DE4A0A08-DD55-044F-BAA6-84C4456015F5}"/>
              </a:ext>
            </a:extLst>
          </p:cNvPr>
          <p:cNvSpPr/>
          <p:nvPr/>
        </p:nvSpPr>
        <p:spPr bwMode="auto">
          <a:xfrm>
            <a:off x="5363640" y="4109155"/>
            <a:ext cx="73548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NVIDIA</a:t>
            </a:r>
            <a:endParaRPr sz="600" b="0" strike="noStrike" dirty="0">
              <a:latin typeface="Arial"/>
              <a:ea typeface="Arial"/>
              <a:cs typeface="Arial"/>
            </a:endParaRPr>
          </a:p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Video</a:t>
            </a: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 Encode</a:t>
            </a:r>
            <a:endParaRPr sz="600" b="0" strike="noStrike" dirty="0">
              <a:latin typeface="Arial"/>
              <a:ea typeface="Arial"/>
              <a:cs typeface="Arial"/>
            </a:endParaRPr>
          </a:p>
        </p:txBody>
      </p:sp>
      <p:sp>
        <p:nvSpPr>
          <p:cNvPr id="27" name="Google Shape;560;p75">
            <a:extLst>
              <a:ext uri="{FF2B5EF4-FFF2-40B4-BE49-F238E27FC236}">
                <a16:creationId xmlns:a16="http://schemas.microsoft.com/office/drawing/2014/main" id="{FA35465C-B5D8-4F40-A207-82555E8CD05A}"/>
              </a:ext>
            </a:extLst>
          </p:cNvPr>
          <p:cNvSpPr/>
          <p:nvPr/>
        </p:nvSpPr>
        <p:spPr bwMode="auto">
          <a:xfrm>
            <a:off x="4680179" y="2867643"/>
            <a:ext cx="921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GPU AI – Board Games</a:t>
            </a:r>
            <a:endParaRPr sz="600" b="0" strike="noStrike" dirty="0">
              <a:latin typeface="Arial"/>
              <a:ea typeface="Arial"/>
              <a:cs typeface="Arial"/>
            </a:endParaRPr>
          </a:p>
        </p:txBody>
      </p:sp>
      <p:sp>
        <p:nvSpPr>
          <p:cNvPr id="28" name="Google Shape;561;p75">
            <a:extLst>
              <a:ext uri="{FF2B5EF4-FFF2-40B4-BE49-F238E27FC236}">
                <a16:creationId xmlns:a16="http://schemas.microsoft.com/office/drawing/2014/main" id="{0CB8ED21-48E6-7943-8999-5BC4B28FCBDB}"/>
              </a:ext>
            </a:extLst>
          </p:cNvPr>
          <p:cNvSpPr/>
          <p:nvPr/>
        </p:nvSpPr>
        <p:spPr bwMode="auto">
          <a:xfrm>
            <a:off x="6070170" y="2845219"/>
            <a:ext cx="921600" cy="39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GPU AI – Path </a:t>
            </a:r>
            <a:r>
              <a:rPr lang="pt-BR" sz="600" b="1" strike="noStrik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Finding</a:t>
            </a:r>
            <a:endParaRPr sz="600" b="0" strike="noStrike"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681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8DC04-4850-404B-B6C0-92D4BA23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Bibliotecas aceleradas por GPU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74ECFB-C0A9-FC49-8A4D-DC4AC88DD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Facilidade de uso: O uso de bibliotecas permite a aceleração da GPU sem conhecimento aprofundado da programação da GPU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defRPr/>
            </a:pP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Simplicidade: Muitas bibliotecas aceleradas por GPU seguem </a:t>
            </a:r>
            <a:r>
              <a:rPr lang="pt-BR" sz="18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APIs</a:t>
            </a: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padrão, permitindo aceleração com mudanças mínimas de código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defRPr/>
            </a:pP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Qualidade: As bibliotecas oferecem implementações de alta qualidade de funções encontradas em uma ampla variedade de aplicativos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973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F6254-A84E-4F43-A448-9637205A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 de Programação</a:t>
            </a:r>
          </a:p>
        </p:txBody>
      </p:sp>
      <p:cxnSp>
        <p:nvCxnSpPr>
          <p:cNvPr id="88" name="Google Shape;580;p77">
            <a:extLst>
              <a:ext uri="{FF2B5EF4-FFF2-40B4-BE49-F238E27FC236}">
                <a16:creationId xmlns:a16="http://schemas.microsoft.com/office/drawing/2014/main" id="{52969492-FBDD-2849-8C64-1E2176BDDFF9}"/>
              </a:ext>
            </a:extLst>
          </p:cNvPr>
          <p:cNvCxnSpPr>
            <a:cxnSpLocks/>
          </p:cNvCxnSpPr>
          <p:nvPr/>
        </p:nvCxnSpPr>
        <p:spPr bwMode="auto">
          <a:xfrm>
            <a:off x="746640" y="2003765"/>
            <a:ext cx="892656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sm" len="sm"/>
            <a:tailEnd type="none" w="sm" len="sm"/>
          </a:ln>
        </p:spPr>
      </p:cxnSp>
      <p:cxnSp>
        <p:nvCxnSpPr>
          <p:cNvPr id="89" name="Google Shape;581;p77">
            <a:extLst>
              <a:ext uri="{FF2B5EF4-FFF2-40B4-BE49-F238E27FC236}">
                <a16:creationId xmlns:a16="http://schemas.microsoft.com/office/drawing/2014/main" id="{8D4BA976-D8F5-944C-AD2D-8B252ACD73EA}"/>
              </a:ext>
            </a:extLst>
          </p:cNvPr>
          <p:cNvCxnSpPr>
            <a:cxnSpLocks/>
          </p:cNvCxnSpPr>
          <p:nvPr/>
        </p:nvCxnSpPr>
        <p:spPr bwMode="auto">
          <a:xfrm>
            <a:off x="739800" y="2920685"/>
            <a:ext cx="892656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sm" len="sm"/>
            <a:tailEnd type="none" w="sm" len="sm"/>
          </a:ln>
        </p:spPr>
      </p:cxnSp>
      <p:cxnSp>
        <p:nvCxnSpPr>
          <p:cNvPr id="90" name="Google Shape;582;p77">
            <a:extLst>
              <a:ext uri="{FF2B5EF4-FFF2-40B4-BE49-F238E27FC236}">
                <a16:creationId xmlns:a16="http://schemas.microsoft.com/office/drawing/2014/main" id="{925D26BB-06EB-EF46-A594-FBF30F8A234E}"/>
              </a:ext>
            </a:extLst>
          </p:cNvPr>
          <p:cNvCxnSpPr>
            <a:cxnSpLocks/>
          </p:cNvCxnSpPr>
          <p:nvPr/>
        </p:nvCxnSpPr>
        <p:spPr bwMode="auto">
          <a:xfrm>
            <a:off x="739800" y="3971885"/>
            <a:ext cx="892656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sm" len="sm"/>
            <a:tailEnd type="none" w="sm" len="sm"/>
          </a:ln>
        </p:spPr>
      </p:cxnSp>
      <p:grpSp>
        <p:nvGrpSpPr>
          <p:cNvPr id="91" name="Google Shape;583;p77">
            <a:extLst>
              <a:ext uri="{FF2B5EF4-FFF2-40B4-BE49-F238E27FC236}">
                <a16:creationId xmlns:a16="http://schemas.microsoft.com/office/drawing/2014/main" id="{F791F646-CCD1-5F4F-96D0-514D58FD616E}"/>
              </a:ext>
            </a:extLst>
          </p:cNvPr>
          <p:cNvGrpSpPr/>
          <p:nvPr/>
        </p:nvGrpSpPr>
        <p:grpSpPr bwMode="auto">
          <a:xfrm>
            <a:off x="429120" y="1934657"/>
            <a:ext cx="7958880" cy="485640"/>
            <a:chOff x="0" y="0"/>
            <a:chExt cx="7958880" cy="485640"/>
          </a:xfrm>
        </p:grpSpPr>
        <p:sp>
          <p:nvSpPr>
            <p:cNvPr id="92" name="Google Shape;584;p77">
              <a:extLst>
                <a:ext uri="{FF2B5EF4-FFF2-40B4-BE49-F238E27FC236}">
                  <a16:creationId xmlns:a16="http://schemas.microsoft.com/office/drawing/2014/main" id="{03DC0C15-8D53-2E4C-BE98-A2C8876ADEA5}"/>
                </a:ext>
              </a:extLst>
            </p:cNvPr>
            <p:cNvSpPr/>
            <p:nvPr/>
          </p:nvSpPr>
          <p:spPr bwMode="auto">
            <a:xfrm>
              <a:off x="3594600" y="50400"/>
              <a:ext cx="4364280" cy="3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300" tIns="38150" rIns="76300" bIns="3815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000" b="0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</a:rPr>
                <a:t>CUDA Fortran</a:t>
              </a:r>
              <a:endParaRPr sz="2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93" name="Google Shape;585;p77">
              <a:extLst>
                <a:ext uri="{FF2B5EF4-FFF2-40B4-BE49-F238E27FC236}">
                  <a16:creationId xmlns:a16="http://schemas.microsoft.com/office/drawing/2014/main" id="{6771D771-36A2-A242-A8C1-4A1A9E9EF7CF}"/>
                </a:ext>
              </a:extLst>
            </p:cNvPr>
            <p:cNvSpPr/>
            <p:nvPr/>
          </p:nvSpPr>
          <p:spPr bwMode="auto">
            <a:xfrm rot="-5400000">
              <a:off x="1454040" y="-1454040"/>
              <a:ext cx="485640" cy="3393720"/>
            </a:xfrm>
            <a:prstGeom prst="roundRect">
              <a:avLst>
                <a:gd name="adj" fmla="val 13523"/>
              </a:avLst>
            </a:prstGeom>
            <a:solidFill>
              <a:srgbClr val="FFFFFF"/>
            </a:solidFill>
            <a:ln w="9525" cap="flat" cmpd="sng">
              <a:solidFill>
                <a:srgbClr val="E7E6E6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4" name="Google Shape;586;p77">
              <a:extLst>
                <a:ext uri="{FF2B5EF4-FFF2-40B4-BE49-F238E27FC236}">
                  <a16:creationId xmlns:a16="http://schemas.microsoft.com/office/drawing/2014/main" id="{D42BDE6B-EBAB-F74A-90AE-8DC178132F30}"/>
                </a:ext>
              </a:extLst>
            </p:cNvPr>
            <p:cNvSpPr/>
            <p:nvPr/>
          </p:nvSpPr>
          <p:spPr bwMode="auto">
            <a:xfrm rot="5400000">
              <a:off x="3122280" y="168479"/>
              <a:ext cx="192600" cy="14868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0"/>
            </a:gradFill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5" name="Google Shape;587;p77">
              <a:extLst>
                <a:ext uri="{FF2B5EF4-FFF2-40B4-BE49-F238E27FC236}">
                  <a16:creationId xmlns:a16="http://schemas.microsoft.com/office/drawing/2014/main" id="{FE2BB50F-C68F-C24C-9DF5-0E4F700B12DC}"/>
                </a:ext>
              </a:extLst>
            </p:cNvPr>
            <p:cNvSpPr/>
            <p:nvPr/>
          </p:nvSpPr>
          <p:spPr bwMode="auto">
            <a:xfrm>
              <a:off x="1314943" y="50400"/>
              <a:ext cx="1737496" cy="39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000" b="1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</a:rPr>
                <a:t>Fortran</a:t>
              </a:r>
              <a:endParaRPr sz="2000" b="0" strike="noStrike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96" name="Google Shape;588;p77">
            <a:extLst>
              <a:ext uri="{FF2B5EF4-FFF2-40B4-BE49-F238E27FC236}">
                <a16:creationId xmlns:a16="http://schemas.microsoft.com/office/drawing/2014/main" id="{949C8F3C-4E84-4442-9320-FBABA2FC3519}"/>
              </a:ext>
            </a:extLst>
          </p:cNvPr>
          <p:cNvGrpSpPr/>
          <p:nvPr/>
        </p:nvGrpSpPr>
        <p:grpSpPr bwMode="auto">
          <a:xfrm>
            <a:off x="418320" y="2592737"/>
            <a:ext cx="8802360" cy="506520"/>
            <a:chOff x="393120" y="3125160"/>
            <a:chExt cx="8802360" cy="506520"/>
          </a:xfrm>
        </p:grpSpPr>
        <p:sp>
          <p:nvSpPr>
            <p:cNvPr id="97" name="Google Shape;589;p77">
              <a:extLst>
                <a:ext uri="{FF2B5EF4-FFF2-40B4-BE49-F238E27FC236}">
                  <a16:creationId xmlns:a16="http://schemas.microsoft.com/office/drawing/2014/main" id="{397875F7-175D-294F-A167-7070462AF12C}"/>
                </a:ext>
              </a:extLst>
            </p:cNvPr>
            <p:cNvSpPr/>
            <p:nvPr/>
          </p:nvSpPr>
          <p:spPr bwMode="auto">
            <a:xfrm>
              <a:off x="3999960" y="3175560"/>
              <a:ext cx="5195520" cy="442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300" tIns="38150" rIns="76300" bIns="3815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400" b="1" strike="noStrike" dirty="0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</a:rPr>
                <a:t>CUDA C</a:t>
              </a:r>
              <a:endParaRPr sz="2400" b="0" strike="noStrike"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98" name="Google Shape;590;p77">
              <a:extLst>
                <a:ext uri="{FF2B5EF4-FFF2-40B4-BE49-F238E27FC236}">
                  <a16:creationId xmlns:a16="http://schemas.microsoft.com/office/drawing/2014/main" id="{5AAC3E59-FA3C-2C44-BC28-A1194D2A5D19}"/>
                </a:ext>
              </a:extLst>
            </p:cNvPr>
            <p:cNvSpPr/>
            <p:nvPr/>
          </p:nvSpPr>
          <p:spPr bwMode="auto">
            <a:xfrm rot="-5400000">
              <a:off x="1847160" y="1671120"/>
              <a:ext cx="485640" cy="3393720"/>
            </a:xfrm>
            <a:prstGeom prst="roundRect">
              <a:avLst>
                <a:gd name="adj" fmla="val 13523"/>
              </a:avLst>
            </a:prstGeom>
            <a:solidFill>
              <a:srgbClr val="FFFFFF"/>
            </a:solidFill>
            <a:ln w="9525" cap="flat" cmpd="sng">
              <a:solidFill>
                <a:srgbClr val="E7E6E6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9" name="Google Shape;591;p77">
              <a:extLst>
                <a:ext uri="{FF2B5EF4-FFF2-40B4-BE49-F238E27FC236}">
                  <a16:creationId xmlns:a16="http://schemas.microsoft.com/office/drawing/2014/main" id="{439C8F21-D6BD-9342-A8FF-56FE02132363}"/>
                </a:ext>
              </a:extLst>
            </p:cNvPr>
            <p:cNvSpPr/>
            <p:nvPr/>
          </p:nvSpPr>
          <p:spPr bwMode="auto">
            <a:xfrm rot="5400000">
              <a:off x="3515400" y="3293280"/>
              <a:ext cx="192600" cy="14832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0"/>
            </a:gradFill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0" name="Google Shape;592;p77">
              <a:extLst>
                <a:ext uri="{FF2B5EF4-FFF2-40B4-BE49-F238E27FC236}">
                  <a16:creationId xmlns:a16="http://schemas.microsoft.com/office/drawing/2014/main" id="{D0874C25-73F6-E34B-9910-B032B46BA48C}"/>
                </a:ext>
              </a:extLst>
            </p:cNvPr>
            <p:cNvSpPr/>
            <p:nvPr/>
          </p:nvSpPr>
          <p:spPr bwMode="auto">
            <a:xfrm>
              <a:off x="3080160" y="3175560"/>
              <a:ext cx="382320" cy="456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400" b="1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</a:rPr>
                <a:t>C</a:t>
              </a:r>
              <a:endParaRPr sz="2400" b="0" strike="noStrike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01" name="Google Shape;593;p77">
            <a:extLst>
              <a:ext uri="{FF2B5EF4-FFF2-40B4-BE49-F238E27FC236}">
                <a16:creationId xmlns:a16="http://schemas.microsoft.com/office/drawing/2014/main" id="{FE5AEC85-DD91-794F-9603-57AF2C03A32A}"/>
              </a:ext>
            </a:extLst>
          </p:cNvPr>
          <p:cNvGrpSpPr/>
          <p:nvPr/>
        </p:nvGrpSpPr>
        <p:grpSpPr bwMode="auto">
          <a:xfrm>
            <a:off x="429120" y="3262697"/>
            <a:ext cx="8714880" cy="506519"/>
            <a:chOff x="0" y="0"/>
            <a:chExt cx="8714880" cy="506519"/>
          </a:xfrm>
        </p:grpSpPr>
        <p:sp>
          <p:nvSpPr>
            <p:cNvPr id="102" name="Google Shape;594;p77">
              <a:extLst>
                <a:ext uri="{FF2B5EF4-FFF2-40B4-BE49-F238E27FC236}">
                  <a16:creationId xmlns:a16="http://schemas.microsoft.com/office/drawing/2014/main" id="{AD3C6DDA-25C2-614A-8A61-E35382DB4321}"/>
                </a:ext>
              </a:extLst>
            </p:cNvPr>
            <p:cNvSpPr/>
            <p:nvPr/>
          </p:nvSpPr>
          <p:spPr bwMode="auto">
            <a:xfrm>
              <a:off x="3618720" y="50399"/>
              <a:ext cx="5096160" cy="442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300" tIns="38150" rIns="76300" bIns="3815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400" b="1" strike="noStrike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</a:rPr>
                <a:t>CUDA C++</a:t>
              </a:r>
              <a:endParaRPr sz="24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03" name="Google Shape;595;p77">
              <a:extLst>
                <a:ext uri="{FF2B5EF4-FFF2-40B4-BE49-F238E27FC236}">
                  <a16:creationId xmlns:a16="http://schemas.microsoft.com/office/drawing/2014/main" id="{905BBEDC-7018-DA46-98A2-0C69CE7E0EAF}"/>
                </a:ext>
              </a:extLst>
            </p:cNvPr>
            <p:cNvSpPr/>
            <p:nvPr/>
          </p:nvSpPr>
          <p:spPr bwMode="auto">
            <a:xfrm rot="-5400000">
              <a:off x="1454040" y="-1454040"/>
              <a:ext cx="485640" cy="3393720"/>
            </a:xfrm>
            <a:prstGeom prst="roundRect">
              <a:avLst>
                <a:gd name="adj" fmla="val 13523"/>
              </a:avLst>
            </a:prstGeom>
            <a:solidFill>
              <a:srgbClr val="FFFFFF"/>
            </a:solidFill>
            <a:ln w="9525" cap="flat" cmpd="sng">
              <a:solidFill>
                <a:srgbClr val="E7E6E6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4" name="Google Shape;596;p77">
              <a:extLst>
                <a:ext uri="{FF2B5EF4-FFF2-40B4-BE49-F238E27FC236}">
                  <a16:creationId xmlns:a16="http://schemas.microsoft.com/office/drawing/2014/main" id="{1C92D6DC-8045-CF43-85DC-AEA78A7B2C74}"/>
                </a:ext>
              </a:extLst>
            </p:cNvPr>
            <p:cNvSpPr/>
            <p:nvPr/>
          </p:nvSpPr>
          <p:spPr bwMode="auto">
            <a:xfrm>
              <a:off x="1199489" y="50399"/>
              <a:ext cx="1849349" cy="456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400" b="1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</a:rPr>
                <a:t>C++</a:t>
              </a:r>
              <a:endParaRPr sz="24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05" name="Google Shape;597;p77">
              <a:extLst>
                <a:ext uri="{FF2B5EF4-FFF2-40B4-BE49-F238E27FC236}">
                  <a16:creationId xmlns:a16="http://schemas.microsoft.com/office/drawing/2014/main" id="{1BA4DFA1-BF51-844C-BF57-8EE81FBA9BBB}"/>
                </a:ext>
              </a:extLst>
            </p:cNvPr>
            <p:cNvSpPr/>
            <p:nvPr/>
          </p:nvSpPr>
          <p:spPr bwMode="auto">
            <a:xfrm rot="5400000">
              <a:off x="3123000" y="169200"/>
              <a:ext cx="192600" cy="14724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0"/>
            </a:gradFill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06" name="Google Shape;598;p77">
            <a:extLst>
              <a:ext uri="{FF2B5EF4-FFF2-40B4-BE49-F238E27FC236}">
                <a16:creationId xmlns:a16="http://schemas.microsoft.com/office/drawing/2014/main" id="{377C2E3E-A805-FC42-BF99-3B8A6D41CC3F}"/>
              </a:ext>
            </a:extLst>
          </p:cNvPr>
          <p:cNvGrpSpPr/>
          <p:nvPr/>
        </p:nvGrpSpPr>
        <p:grpSpPr bwMode="auto">
          <a:xfrm>
            <a:off x="429120" y="3926897"/>
            <a:ext cx="8604000" cy="485640"/>
            <a:chOff x="0" y="0"/>
            <a:chExt cx="8604000" cy="485640"/>
          </a:xfrm>
        </p:grpSpPr>
        <p:sp>
          <p:nvSpPr>
            <p:cNvPr id="107" name="Google Shape;599;p77">
              <a:extLst>
                <a:ext uri="{FF2B5EF4-FFF2-40B4-BE49-F238E27FC236}">
                  <a16:creationId xmlns:a16="http://schemas.microsoft.com/office/drawing/2014/main" id="{B19B16C1-E829-2D42-8CC2-07FA363D432C}"/>
                </a:ext>
              </a:extLst>
            </p:cNvPr>
            <p:cNvSpPr/>
            <p:nvPr/>
          </p:nvSpPr>
          <p:spPr bwMode="auto">
            <a:xfrm>
              <a:off x="3635280" y="50399"/>
              <a:ext cx="4968720" cy="3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300" tIns="38150" rIns="76300" bIns="3815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000" b="0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</a:rPr>
                <a:t>PyCUDA, Copperhead, Numba</a:t>
              </a:r>
              <a:endParaRPr sz="2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08" name="Google Shape;600;p77">
              <a:extLst>
                <a:ext uri="{FF2B5EF4-FFF2-40B4-BE49-F238E27FC236}">
                  <a16:creationId xmlns:a16="http://schemas.microsoft.com/office/drawing/2014/main" id="{EBD1A2C9-6AD3-2745-A177-4FECA99FB0F3}"/>
                </a:ext>
              </a:extLst>
            </p:cNvPr>
            <p:cNvSpPr/>
            <p:nvPr/>
          </p:nvSpPr>
          <p:spPr bwMode="auto">
            <a:xfrm rot="-5400000">
              <a:off x="1454040" y="-1454040"/>
              <a:ext cx="485640" cy="3393720"/>
            </a:xfrm>
            <a:prstGeom prst="roundRect">
              <a:avLst>
                <a:gd name="adj" fmla="val 13523"/>
              </a:avLst>
            </a:prstGeom>
            <a:solidFill>
              <a:srgbClr val="FFFFFF"/>
            </a:solidFill>
            <a:ln w="9525" cap="flat" cmpd="sng">
              <a:solidFill>
                <a:srgbClr val="E7E6E6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9" name="Google Shape;601;p77">
              <a:extLst>
                <a:ext uri="{FF2B5EF4-FFF2-40B4-BE49-F238E27FC236}">
                  <a16:creationId xmlns:a16="http://schemas.microsoft.com/office/drawing/2014/main" id="{44487E59-4755-D645-ADE7-4C635F891E12}"/>
                </a:ext>
              </a:extLst>
            </p:cNvPr>
            <p:cNvSpPr/>
            <p:nvPr/>
          </p:nvSpPr>
          <p:spPr bwMode="auto">
            <a:xfrm rot="5400000">
              <a:off x="3117960" y="169199"/>
              <a:ext cx="192600" cy="14652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0"/>
            </a:gradFill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0" name="Google Shape;602;p77">
              <a:extLst>
                <a:ext uri="{FF2B5EF4-FFF2-40B4-BE49-F238E27FC236}">
                  <a16:creationId xmlns:a16="http://schemas.microsoft.com/office/drawing/2014/main" id="{536F479C-0E62-DC45-9649-5A8089F61CD7}"/>
                </a:ext>
              </a:extLst>
            </p:cNvPr>
            <p:cNvSpPr/>
            <p:nvPr/>
          </p:nvSpPr>
          <p:spPr bwMode="auto">
            <a:xfrm>
              <a:off x="622216" y="50399"/>
              <a:ext cx="2384143" cy="39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000" b="1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</a:rPr>
                <a:t>Python</a:t>
              </a:r>
              <a:endParaRPr sz="2000" b="0" strike="noStrike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15" name="Google Shape;607;p77">
            <a:extLst>
              <a:ext uri="{FF2B5EF4-FFF2-40B4-BE49-F238E27FC236}">
                <a16:creationId xmlns:a16="http://schemas.microsoft.com/office/drawing/2014/main" id="{178D5AB2-1A34-0548-8BD7-76A4869E8F37}"/>
              </a:ext>
            </a:extLst>
          </p:cNvPr>
          <p:cNvGrpSpPr/>
          <p:nvPr/>
        </p:nvGrpSpPr>
        <p:grpSpPr bwMode="auto">
          <a:xfrm>
            <a:off x="429120" y="1270817"/>
            <a:ext cx="8714880" cy="485640"/>
            <a:chOff x="0" y="0"/>
            <a:chExt cx="8714880" cy="485640"/>
          </a:xfrm>
        </p:grpSpPr>
        <p:sp>
          <p:nvSpPr>
            <p:cNvPr id="116" name="Google Shape;608;p77">
              <a:extLst>
                <a:ext uri="{FF2B5EF4-FFF2-40B4-BE49-F238E27FC236}">
                  <a16:creationId xmlns:a16="http://schemas.microsoft.com/office/drawing/2014/main" id="{48EBC38D-D408-7A4D-B204-C8E2C35F0847}"/>
                </a:ext>
              </a:extLst>
            </p:cNvPr>
            <p:cNvSpPr/>
            <p:nvPr/>
          </p:nvSpPr>
          <p:spPr bwMode="auto">
            <a:xfrm>
              <a:off x="3611160" y="50400"/>
              <a:ext cx="5103720" cy="3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300" tIns="38150" rIns="76300" bIns="3815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000" b="0" strike="noStrike" dirty="0">
                  <a:solidFill>
                    <a:srgbClr val="000000"/>
                  </a:solidFill>
                  <a:latin typeface="Verdana"/>
                  <a:ea typeface="Verdana"/>
                  <a:cs typeface="Verdana"/>
                </a:rPr>
                <a:t>MATLAB, </a:t>
              </a:r>
              <a:r>
                <a:rPr lang="pt-BR" sz="2000" b="0" strike="noStrike" dirty="0" err="1">
                  <a:solidFill>
                    <a:srgbClr val="000000"/>
                  </a:solidFill>
                  <a:latin typeface="Verdana"/>
                  <a:ea typeface="Verdana"/>
                  <a:cs typeface="Verdana"/>
                </a:rPr>
                <a:t>Mathematica</a:t>
              </a:r>
              <a:r>
                <a:rPr lang="pt-BR" sz="2000" b="0" strike="noStrike" dirty="0">
                  <a:solidFill>
                    <a:srgbClr val="000000"/>
                  </a:solidFill>
                  <a:latin typeface="Verdana"/>
                  <a:ea typeface="Verdana"/>
                  <a:cs typeface="Verdana"/>
                </a:rPr>
                <a:t>, </a:t>
              </a:r>
              <a:r>
                <a:rPr lang="pt-BR" sz="2000" b="0" strike="noStrike" dirty="0" err="1">
                  <a:solidFill>
                    <a:srgbClr val="000000"/>
                  </a:solidFill>
                  <a:latin typeface="Verdana"/>
                  <a:ea typeface="Verdana"/>
                  <a:cs typeface="Verdana"/>
                </a:rPr>
                <a:t>LabVIEW</a:t>
              </a:r>
              <a:endParaRPr sz="2000" b="0" strike="noStrike"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17" name="Google Shape;609;p77">
              <a:extLst>
                <a:ext uri="{FF2B5EF4-FFF2-40B4-BE49-F238E27FC236}">
                  <a16:creationId xmlns:a16="http://schemas.microsoft.com/office/drawing/2014/main" id="{D625388E-9422-C845-9717-54FBCFADFFF2}"/>
                </a:ext>
              </a:extLst>
            </p:cNvPr>
            <p:cNvSpPr/>
            <p:nvPr/>
          </p:nvSpPr>
          <p:spPr bwMode="auto">
            <a:xfrm rot="-5400000">
              <a:off x="1454040" y="-1454040"/>
              <a:ext cx="485640" cy="3393720"/>
            </a:xfrm>
            <a:prstGeom prst="roundRect">
              <a:avLst>
                <a:gd name="adj" fmla="val 13523"/>
              </a:avLst>
            </a:prstGeom>
            <a:solidFill>
              <a:srgbClr val="FFFFFF"/>
            </a:solidFill>
            <a:ln w="9525" cap="flat" cmpd="sng">
              <a:solidFill>
                <a:srgbClr val="E7E6E6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8" name="Google Shape;610;p77">
              <a:extLst>
                <a:ext uri="{FF2B5EF4-FFF2-40B4-BE49-F238E27FC236}">
                  <a16:creationId xmlns:a16="http://schemas.microsoft.com/office/drawing/2014/main" id="{65A4BF49-D986-4E4E-BCAB-34BA277AE772}"/>
                </a:ext>
              </a:extLst>
            </p:cNvPr>
            <p:cNvSpPr/>
            <p:nvPr/>
          </p:nvSpPr>
          <p:spPr bwMode="auto">
            <a:xfrm>
              <a:off x="73807" y="50400"/>
              <a:ext cx="2850112" cy="39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000" b="1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</a:rPr>
                <a:t>Numerical analytics</a:t>
              </a:r>
              <a:endParaRPr sz="2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19" name="Google Shape;611;p77">
              <a:extLst>
                <a:ext uri="{FF2B5EF4-FFF2-40B4-BE49-F238E27FC236}">
                  <a16:creationId xmlns:a16="http://schemas.microsoft.com/office/drawing/2014/main" id="{A0CADCCA-7D21-CF41-9300-BE77068DAEF7}"/>
                </a:ext>
              </a:extLst>
            </p:cNvPr>
            <p:cNvSpPr/>
            <p:nvPr/>
          </p:nvSpPr>
          <p:spPr bwMode="auto">
            <a:xfrm rot="5400000">
              <a:off x="3122280" y="168119"/>
              <a:ext cx="192600" cy="14868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0"/>
            </a:gradFill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04558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57E13-90A7-764D-9A9B-78A5FB125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Programando para GPU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368956-C94E-0C4A-A8C4-1B4067760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2296"/>
              </a:spcBef>
              <a:buClr>
                <a:srgbClr val="000000"/>
              </a:buClr>
              <a:buSzPts val="990"/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Compilador especial: </a:t>
            </a:r>
            <a:r>
              <a:rPr lang="pt-BR" sz="1800" u="sng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nvcc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2296"/>
              </a:spcBef>
              <a:buClr>
                <a:srgbClr val="000000"/>
              </a:buClr>
              <a:buSzPts val="990"/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Endereçamento de memória separado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90900" lvl="3" indent="-342900">
              <a:lnSpc>
                <a:spcPct val="100000"/>
              </a:lnSpc>
              <a:spcBef>
                <a:spcPts val="2296"/>
              </a:spcBef>
              <a:buClr>
                <a:srgbClr val="000000"/>
              </a:buClr>
              <a:buSzPts val="990"/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Dados precisam ser copiados de/para GPU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90900" lvl="3" indent="-342900">
              <a:lnSpc>
                <a:spcPct val="100000"/>
              </a:lnSpc>
              <a:spcBef>
                <a:spcPts val="2296"/>
              </a:spcBef>
              <a:buClr>
                <a:srgbClr val="000000"/>
              </a:buClr>
              <a:buSzPts val="990"/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Isto leva tempo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2296"/>
              </a:spcBef>
              <a:buClr>
                <a:srgbClr val="000000"/>
              </a:buClr>
              <a:buSzPts val="990"/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 especiais (</a:t>
            </a:r>
            <a:r>
              <a:rPr lang="pt-BR" sz="18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kernels</a:t>
            </a: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para rodar na GPU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962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54ED67-51E4-2C43-8835-EDBDBB055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Memória em </a:t>
            </a:r>
            <a:r>
              <a:rPr lang="pt-BR" dirty="0" err="1"/>
              <a:t>GPUs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9EF2063-C9D3-E340-8FB6-57D93CCDC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735480" cy="3416400"/>
          </a:xfrm>
        </p:spPr>
        <p:txBody>
          <a:bodyPr/>
          <a:lstStyle/>
          <a:p>
            <a:pPr marL="0" lvl="0" indent="0">
              <a:lnSpc>
                <a:spcPct val="90000"/>
              </a:lnSpc>
              <a:buNone/>
              <a:defRPr/>
            </a:pPr>
            <a:r>
              <a:rPr lang="pt-BR" sz="1800" dirty="0">
                <a:solidFill>
                  <a:srgbClr val="000000"/>
                </a:solidFill>
              </a:rPr>
              <a:t>Código da GPU (</a:t>
            </a:r>
            <a:r>
              <a:rPr lang="pt-BR" sz="1800" dirty="0" err="1">
                <a:solidFill>
                  <a:srgbClr val="000000"/>
                </a:solidFill>
              </a:rPr>
              <a:t>device</a:t>
            </a:r>
            <a:r>
              <a:rPr lang="pt-BR" sz="1800" dirty="0">
                <a:solidFill>
                  <a:srgbClr val="000000"/>
                </a:solidFill>
              </a:rPr>
              <a:t>) pode: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pPr marL="974879" lvl="1" indent="-402840">
              <a:lnSpc>
                <a:spcPct val="90000"/>
              </a:lnSpc>
              <a:spcBef>
                <a:spcPts val="1633"/>
              </a:spcBef>
              <a:buClr>
                <a:srgbClr val="000000"/>
              </a:buClr>
              <a:buSzPts val="2200"/>
              <a:buFont typeface="Arial"/>
              <a:buChar char="•"/>
              <a:defRPr/>
            </a:pPr>
            <a:r>
              <a:rPr lang="pt-BR" sz="1800" dirty="0">
                <a:solidFill>
                  <a:srgbClr val="000000"/>
                </a:solidFill>
              </a:rPr>
              <a:t>Cada thread ler e escrever nos </a:t>
            </a:r>
            <a:r>
              <a:rPr lang="pt-BR" sz="1800" dirty="0">
                <a:solidFill>
                  <a:srgbClr val="ED7D31"/>
                </a:solidFill>
              </a:rPr>
              <a:t>registradores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pPr marL="974879" lvl="1" indent="-402840">
              <a:lnSpc>
                <a:spcPct val="90000"/>
              </a:lnSpc>
              <a:spcBef>
                <a:spcPts val="1066"/>
              </a:spcBef>
              <a:buClr>
                <a:srgbClr val="000000"/>
              </a:buClr>
              <a:buSzPts val="2200"/>
              <a:buFont typeface="Arial"/>
              <a:buChar char="•"/>
              <a:defRPr/>
            </a:pPr>
            <a:r>
              <a:rPr lang="pt-BR" sz="1800" dirty="0">
                <a:solidFill>
                  <a:srgbClr val="000000"/>
                </a:solidFill>
              </a:rPr>
              <a:t>Ler e escrever na </a:t>
            </a:r>
            <a:r>
              <a:rPr lang="pt-BR" sz="1800" dirty="0">
                <a:solidFill>
                  <a:srgbClr val="ED7D31"/>
                </a:solidFill>
              </a:rPr>
              <a:t>memória global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800" dirty="0">
              <a:solidFill>
                <a:srgbClr val="000000"/>
              </a:solidFill>
            </a:endParaRPr>
          </a:p>
          <a:p>
            <a:pPr marL="0" lvl="0" indent="0">
              <a:buNone/>
              <a:defRPr/>
            </a:pPr>
            <a:r>
              <a:rPr lang="pt-BR" sz="1800" dirty="0">
                <a:solidFill>
                  <a:srgbClr val="000000"/>
                </a:solidFill>
              </a:rPr>
              <a:t>Código da CPU (host) pode: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pPr marL="974879" lvl="1" indent="-40284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ts val="2200"/>
              <a:buFont typeface="Arial"/>
              <a:buChar char="•"/>
              <a:defRPr/>
            </a:pPr>
            <a:r>
              <a:rPr lang="pt-BR" sz="1800" dirty="0">
                <a:solidFill>
                  <a:srgbClr val="000000"/>
                </a:solidFill>
              </a:rPr>
              <a:t>Transferir dados de e para </a:t>
            </a:r>
            <a:r>
              <a:rPr lang="pt-BR" sz="1800" dirty="0">
                <a:solidFill>
                  <a:srgbClr val="ED7D31"/>
                </a:solidFill>
              </a:rPr>
              <a:t>memória global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endParaRPr lang="pt-BR" sz="1400" dirty="0"/>
          </a:p>
        </p:txBody>
      </p:sp>
      <p:grpSp>
        <p:nvGrpSpPr>
          <p:cNvPr id="4" name="Google Shape;644;p80">
            <a:extLst>
              <a:ext uri="{FF2B5EF4-FFF2-40B4-BE49-F238E27FC236}">
                <a16:creationId xmlns:a16="http://schemas.microsoft.com/office/drawing/2014/main" id="{AD765CDE-34C9-9B41-87BC-94569C8C32E4}"/>
              </a:ext>
            </a:extLst>
          </p:cNvPr>
          <p:cNvGrpSpPr/>
          <p:nvPr/>
        </p:nvGrpSpPr>
        <p:grpSpPr bwMode="auto">
          <a:xfrm>
            <a:off x="4432740" y="1782785"/>
            <a:ext cx="4399560" cy="2208240"/>
            <a:chOff x="4528440" y="2255760"/>
            <a:chExt cx="4399560" cy="2208240"/>
          </a:xfrm>
        </p:grpSpPr>
        <p:sp>
          <p:nvSpPr>
            <p:cNvPr id="5" name="Google Shape;645;p80">
              <a:extLst>
                <a:ext uri="{FF2B5EF4-FFF2-40B4-BE49-F238E27FC236}">
                  <a16:creationId xmlns:a16="http://schemas.microsoft.com/office/drawing/2014/main" id="{A97C4783-845A-E143-B09C-71F9FF9FC715}"/>
                </a:ext>
              </a:extLst>
            </p:cNvPr>
            <p:cNvSpPr/>
            <p:nvPr/>
          </p:nvSpPr>
          <p:spPr bwMode="auto">
            <a:xfrm>
              <a:off x="4528440" y="3559680"/>
              <a:ext cx="632879" cy="799920"/>
            </a:xfrm>
            <a:prstGeom prst="rect">
              <a:avLst/>
            </a:prstGeom>
            <a:solidFill>
              <a:srgbClr val="99CCFF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200" b="1" strike="noStrike">
                  <a:solidFill>
                    <a:srgbClr val="003300"/>
                  </a:solidFill>
                  <a:latin typeface="Palatino"/>
                  <a:ea typeface="Palatino"/>
                  <a:cs typeface="Palatino"/>
                </a:rPr>
                <a:t>Host</a:t>
              </a:r>
              <a:endParaRPr sz="12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6" name="Google Shape;646;p80">
              <a:extLst>
                <a:ext uri="{FF2B5EF4-FFF2-40B4-BE49-F238E27FC236}">
                  <a16:creationId xmlns:a16="http://schemas.microsoft.com/office/drawing/2014/main" id="{55D88C3D-422E-D847-814B-077CC259A290}"/>
                </a:ext>
              </a:extLst>
            </p:cNvPr>
            <p:cNvSpPr/>
            <p:nvPr/>
          </p:nvSpPr>
          <p:spPr bwMode="auto">
            <a:xfrm>
              <a:off x="5220720" y="2255760"/>
              <a:ext cx="3707280" cy="2208240"/>
            </a:xfrm>
            <a:prstGeom prst="rect">
              <a:avLst/>
            </a:prstGeom>
            <a:solidFill>
              <a:srgbClr val="99CCFF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2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(Device) Grid</a:t>
              </a:r>
              <a:endParaRPr sz="12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647;p80">
              <a:extLst>
                <a:ext uri="{FF2B5EF4-FFF2-40B4-BE49-F238E27FC236}">
                  <a16:creationId xmlns:a16="http://schemas.microsoft.com/office/drawing/2014/main" id="{2EE68F14-0D8B-1E48-B6A9-811FC06D1847}"/>
                </a:ext>
              </a:extLst>
            </p:cNvPr>
            <p:cNvSpPr/>
            <p:nvPr/>
          </p:nvSpPr>
          <p:spPr bwMode="auto">
            <a:xfrm>
              <a:off x="5379480" y="3919320"/>
              <a:ext cx="3504960" cy="38052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Global</a:t>
              </a:r>
              <a:endParaRPr sz="10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Memory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648;p80">
              <a:extLst>
                <a:ext uri="{FF2B5EF4-FFF2-40B4-BE49-F238E27FC236}">
                  <a16:creationId xmlns:a16="http://schemas.microsoft.com/office/drawing/2014/main" id="{009E52EA-9677-184F-8E73-B01950271DC6}"/>
                </a:ext>
              </a:extLst>
            </p:cNvPr>
            <p:cNvSpPr/>
            <p:nvPr/>
          </p:nvSpPr>
          <p:spPr bwMode="auto">
            <a:xfrm>
              <a:off x="5284080" y="2514240"/>
              <a:ext cx="1812600" cy="124272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2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Block (0, 0)</a:t>
              </a:r>
              <a:endParaRPr sz="12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649;p80">
              <a:extLst>
                <a:ext uri="{FF2B5EF4-FFF2-40B4-BE49-F238E27FC236}">
                  <a16:creationId xmlns:a16="http://schemas.microsoft.com/office/drawing/2014/main" id="{A7F940D0-7297-5F4E-82D4-3C2813C9E53C}"/>
                </a:ext>
              </a:extLst>
            </p:cNvPr>
            <p:cNvSpPr/>
            <p:nvPr/>
          </p:nvSpPr>
          <p:spPr bwMode="auto">
            <a:xfrm>
              <a:off x="5358960" y="2883240"/>
              <a:ext cx="808920" cy="66996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146149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Thread (0, 0)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0" name="Google Shape;650;p80">
              <a:extLst>
                <a:ext uri="{FF2B5EF4-FFF2-40B4-BE49-F238E27FC236}">
                  <a16:creationId xmlns:a16="http://schemas.microsoft.com/office/drawing/2014/main" id="{940F63CC-DB0F-D841-8978-E7ACD65660F6}"/>
                </a:ext>
              </a:extLst>
            </p:cNvPr>
            <p:cNvSpPr/>
            <p:nvPr/>
          </p:nvSpPr>
          <p:spPr bwMode="auto">
            <a:xfrm>
              <a:off x="5420880" y="3012840"/>
              <a:ext cx="707760" cy="23400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Registers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11" name="Google Shape;651;p80">
              <a:extLst>
                <a:ext uri="{FF2B5EF4-FFF2-40B4-BE49-F238E27FC236}">
                  <a16:creationId xmlns:a16="http://schemas.microsoft.com/office/drawing/2014/main" id="{3FECE8B6-F240-FB48-98E6-4C66492A61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44520" y="3582360"/>
              <a:ext cx="360" cy="342720"/>
            </a:xfrm>
            <a:prstGeom prst="straightConnector1">
              <a:avLst/>
            </a:prstGeom>
            <a:noFill/>
            <a:ln w="25550" cap="flat" cmpd="sng">
              <a:solidFill>
                <a:srgbClr val="FFFF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2" name="Google Shape;652;p80">
              <a:extLst>
                <a:ext uri="{FF2B5EF4-FFF2-40B4-BE49-F238E27FC236}">
                  <a16:creationId xmlns:a16="http://schemas.microsoft.com/office/drawing/2014/main" id="{A6403A9E-482C-5E41-B885-6ECB627EAC7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58920" y="3582360"/>
              <a:ext cx="360" cy="342720"/>
            </a:xfrm>
            <a:prstGeom prst="straightConnector1">
              <a:avLst/>
            </a:prstGeom>
            <a:noFill/>
            <a:ln w="25550" cap="flat" cmpd="sng">
              <a:solidFill>
                <a:srgbClr val="FFFF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3" name="Google Shape;653;p80">
              <a:extLst>
                <a:ext uri="{FF2B5EF4-FFF2-40B4-BE49-F238E27FC236}">
                  <a16:creationId xmlns:a16="http://schemas.microsoft.com/office/drawing/2014/main" id="{B6F7B4A7-F287-3B4F-B53C-477415CE94F7}"/>
                </a:ext>
              </a:extLst>
            </p:cNvPr>
            <p:cNvSpPr/>
            <p:nvPr/>
          </p:nvSpPr>
          <p:spPr bwMode="auto">
            <a:xfrm>
              <a:off x="7147800" y="2511720"/>
              <a:ext cx="1744200" cy="124488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2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Block (0, 1)</a:t>
              </a:r>
              <a:endParaRPr sz="1200" b="0" strike="noStrike"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14" name="Google Shape;654;p80">
              <a:extLst>
                <a:ext uri="{FF2B5EF4-FFF2-40B4-BE49-F238E27FC236}">
                  <a16:creationId xmlns:a16="http://schemas.microsoft.com/office/drawing/2014/main" id="{6F5247F5-71D9-CB44-AADB-7BE31EB824E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49640" y="3585600"/>
              <a:ext cx="360" cy="342720"/>
            </a:xfrm>
            <a:prstGeom prst="straightConnector1">
              <a:avLst/>
            </a:prstGeom>
            <a:noFill/>
            <a:ln w="25550" cap="flat" cmpd="sng">
              <a:solidFill>
                <a:srgbClr val="FFFF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5" name="Google Shape;655;p80">
              <a:extLst>
                <a:ext uri="{FF2B5EF4-FFF2-40B4-BE49-F238E27FC236}">
                  <a16:creationId xmlns:a16="http://schemas.microsoft.com/office/drawing/2014/main" id="{66E0E180-9613-5140-B273-37134F6C04A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87720" y="3565440"/>
              <a:ext cx="360" cy="342720"/>
            </a:xfrm>
            <a:prstGeom prst="straightConnector1">
              <a:avLst/>
            </a:prstGeom>
            <a:noFill/>
            <a:ln w="25550" cap="flat" cmpd="sng">
              <a:solidFill>
                <a:srgbClr val="FFFF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6" name="Google Shape;656;p80">
              <a:extLst>
                <a:ext uri="{FF2B5EF4-FFF2-40B4-BE49-F238E27FC236}">
                  <a16:creationId xmlns:a16="http://schemas.microsoft.com/office/drawing/2014/main" id="{BD418984-B591-8142-880C-4A6D74554B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61600" y="3811680"/>
              <a:ext cx="316080" cy="360"/>
            </a:xfrm>
            <a:prstGeom prst="straightConnector1">
              <a:avLst/>
            </a:prstGeom>
            <a:noFill/>
            <a:ln w="25550" cap="flat" cmpd="sng">
              <a:solidFill>
                <a:srgbClr val="FFFF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7" name="Google Shape;657;p80">
              <a:extLst>
                <a:ext uri="{FF2B5EF4-FFF2-40B4-BE49-F238E27FC236}">
                  <a16:creationId xmlns:a16="http://schemas.microsoft.com/office/drawing/2014/main" id="{FC14E315-DBC1-634F-865A-178C792D5F07}"/>
                </a:ext>
              </a:extLst>
            </p:cNvPr>
            <p:cNvSpPr/>
            <p:nvPr/>
          </p:nvSpPr>
          <p:spPr bwMode="auto">
            <a:xfrm>
              <a:off x="7206840" y="2895120"/>
              <a:ext cx="808920" cy="66996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146149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Thread (0, 0)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8" name="Google Shape;658;p80">
              <a:extLst>
                <a:ext uri="{FF2B5EF4-FFF2-40B4-BE49-F238E27FC236}">
                  <a16:creationId xmlns:a16="http://schemas.microsoft.com/office/drawing/2014/main" id="{87503A2F-6609-CF44-BB72-496EABBA463B}"/>
                </a:ext>
              </a:extLst>
            </p:cNvPr>
            <p:cNvSpPr/>
            <p:nvPr/>
          </p:nvSpPr>
          <p:spPr bwMode="auto">
            <a:xfrm>
              <a:off x="7268760" y="3024720"/>
              <a:ext cx="707760" cy="23400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Registers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9" name="Google Shape;659;p80">
              <a:extLst>
                <a:ext uri="{FF2B5EF4-FFF2-40B4-BE49-F238E27FC236}">
                  <a16:creationId xmlns:a16="http://schemas.microsoft.com/office/drawing/2014/main" id="{37FDDDD0-9FE1-7C4A-948E-A6F684908DC6}"/>
                </a:ext>
              </a:extLst>
            </p:cNvPr>
            <p:cNvSpPr/>
            <p:nvPr/>
          </p:nvSpPr>
          <p:spPr bwMode="auto">
            <a:xfrm>
              <a:off x="6243120" y="2883240"/>
              <a:ext cx="808920" cy="66996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146149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Thread (0, 1)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20" name="Google Shape;660;p80">
              <a:extLst>
                <a:ext uri="{FF2B5EF4-FFF2-40B4-BE49-F238E27FC236}">
                  <a16:creationId xmlns:a16="http://schemas.microsoft.com/office/drawing/2014/main" id="{FB316B8B-4437-454A-9353-B508ECC4A5CA}"/>
                </a:ext>
              </a:extLst>
            </p:cNvPr>
            <p:cNvSpPr/>
            <p:nvPr/>
          </p:nvSpPr>
          <p:spPr bwMode="auto">
            <a:xfrm>
              <a:off x="6305039" y="3012840"/>
              <a:ext cx="707760" cy="23400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Registers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21" name="Google Shape;661;p80">
              <a:extLst>
                <a:ext uri="{FF2B5EF4-FFF2-40B4-BE49-F238E27FC236}">
                  <a16:creationId xmlns:a16="http://schemas.microsoft.com/office/drawing/2014/main" id="{A5557179-8AD9-474A-8705-9119E9AAC25C}"/>
                </a:ext>
              </a:extLst>
            </p:cNvPr>
            <p:cNvSpPr/>
            <p:nvPr/>
          </p:nvSpPr>
          <p:spPr bwMode="auto">
            <a:xfrm>
              <a:off x="8075160" y="2883240"/>
              <a:ext cx="808920" cy="66996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146149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Thread (0, 1)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22" name="Google Shape;662;p80">
              <a:extLst>
                <a:ext uri="{FF2B5EF4-FFF2-40B4-BE49-F238E27FC236}">
                  <a16:creationId xmlns:a16="http://schemas.microsoft.com/office/drawing/2014/main" id="{709AC66A-1725-CF4B-9523-B896643B0D90}"/>
                </a:ext>
              </a:extLst>
            </p:cNvPr>
            <p:cNvSpPr/>
            <p:nvPr/>
          </p:nvSpPr>
          <p:spPr bwMode="auto">
            <a:xfrm>
              <a:off x="8137080" y="3012840"/>
              <a:ext cx="707760" cy="23400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Registers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3433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E2E697-9A8E-7845-AE9B-D618F6E9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 dos programas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6FB9AB-DB14-9146-858C-96CAC6889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90000"/>
              </a:lnSpc>
              <a:buNone/>
              <a:defRPr/>
            </a:pPr>
            <a:r>
              <a:rPr lang="pt-BR" sz="1800" u="sng" dirty="0">
                <a:solidFill>
                  <a:srgbClr val="000000"/>
                </a:solidFill>
              </a:rPr>
              <a:t>Parte 1</a:t>
            </a:r>
            <a:r>
              <a:rPr lang="pt-BR" sz="1800" dirty="0">
                <a:solidFill>
                  <a:srgbClr val="000000"/>
                </a:solidFill>
              </a:rPr>
              <a:t>: copia dados CPU → GPU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pPr marL="0" lvl="0" indent="0">
              <a:lnSpc>
                <a:spcPct val="90000"/>
              </a:lnSpc>
              <a:spcBef>
                <a:spcPts val="2135"/>
              </a:spcBef>
              <a:buNone/>
              <a:defRPr/>
            </a:pPr>
            <a:r>
              <a:rPr lang="pt-BR" sz="1800" u="sng" dirty="0">
                <a:solidFill>
                  <a:srgbClr val="000000"/>
                </a:solidFill>
              </a:rPr>
              <a:t>Parte 2</a:t>
            </a:r>
            <a:r>
              <a:rPr lang="pt-BR" sz="1800" dirty="0">
                <a:solidFill>
                  <a:srgbClr val="000000"/>
                </a:solidFill>
              </a:rPr>
              <a:t>: processa dados na GPU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pPr marL="0" lvl="0" indent="0">
              <a:lnSpc>
                <a:spcPct val="90000"/>
              </a:lnSpc>
              <a:spcBef>
                <a:spcPts val="2135"/>
              </a:spcBef>
              <a:buNone/>
              <a:defRPr/>
            </a:pPr>
            <a:r>
              <a:rPr lang="pt-BR" sz="1800" u="sng" dirty="0">
                <a:solidFill>
                  <a:srgbClr val="000000"/>
                </a:solidFill>
              </a:rPr>
              <a:t>Parte 3</a:t>
            </a:r>
            <a:r>
              <a:rPr lang="pt-BR" sz="1800" dirty="0">
                <a:solidFill>
                  <a:srgbClr val="000000"/>
                </a:solidFill>
              </a:rPr>
              <a:t>: copia resultados GPU → CPU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endParaRPr lang="pt-BR" dirty="0"/>
          </a:p>
        </p:txBody>
      </p:sp>
      <p:sp>
        <p:nvSpPr>
          <p:cNvPr id="4" name="Google Shape;674;p81">
            <a:extLst>
              <a:ext uri="{FF2B5EF4-FFF2-40B4-BE49-F238E27FC236}">
                <a16:creationId xmlns:a16="http://schemas.microsoft.com/office/drawing/2014/main" id="{4A7EC2DA-F949-A643-A60B-36698DB06D79}"/>
              </a:ext>
            </a:extLst>
          </p:cNvPr>
          <p:cNvSpPr/>
          <p:nvPr/>
        </p:nvSpPr>
        <p:spPr bwMode="auto">
          <a:xfrm>
            <a:off x="4028697" y="3774156"/>
            <a:ext cx="914040" cy="456840"/>
          </a:xfrm>
          <a:prstGeom prst="rect">
            <a:avLst/>
          </a:prstGeom>
          <a:solidFill>
            <a:srgbClr val="FFFFFF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100" b="0" strike="noStrike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CPU</a:t>
            </a:r>
            <a:endParaRPr sz="1100" b="0" strike="noStrik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Google Shape;675;p81">
            <a:extLst>
              <a:ext uri="{FF2B5EF4-FFF2-40B4-BE49-F238E27FC236}">
                <a16:creationId xmlns:a16="http://schemas.microsoft.com/office/drawing/2014/main" id="{868A5659-BC59-3744-B52B-C3568C86D5B1}"/>
              </a:ext>
            </a:extLst>
          </p:cNvPr>
          <p:cNvSpPr/>
          <p:nvPr/>
        </p:nvSpPr>
        <p:spPr bwMode="auto">
          <a:xfrm>
            <a:off x="3452337" y="3316956"/>
            <a:ext cx="1676160" cy="1028520"/>
          </a:xfrm>
          <a:prstGeom prst="rect">
            <a:avLst/>
          </a:prstGeom>
          <a:noFill/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5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Google Shape;676;p81">
            <a:extLst>
              <a:ext uri="{FF2B5EF4-FFF2-40B4-BE49-F238E27FC236}">
                <a16:creationId xmlns:a16="http://schemas.microsoft.com/office/drawing/2014/main" id="{3B0B9ADF-8983-1847-BEED-CD72C9547540}"/>
              </a:ext>
            </a:extLst>
          </p:cNvPr>
          <p:cNvSpPr/>
          <p:nvPr/>
        </p:nvSpPr>
        <p:spPr bwMode="auto">
          <a:xfrm>
            <a:off x="3513897" y="3316956"/>
            <a:ext cx="1455120" cy="33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100" b="0" strike="noStrike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Memória CPU</a:t>
            </a:r>
            <a:endParaRPr sz="1100" b="0" strike="noStrik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Google Shape;677;p81">
            <a:extLst>
              <a:ext uri="{FF2B5EF4-FFF2-40B4-BE49-F238E27FC236}">
                <a16:creationId xmlns:a16="http://schemas.microsoft.com/office/drawing/2014/main" id="{859DF48F-2DE6-8649-A644-1ABB4B7765E5}"/>
              </a:ext>
            </a:extLst>
          </p:cNvPr>
          <p:cNvSpPr/>
          <p:nvPr/>
        </p:nvSpPr>
        <p:spPr bwMode="auto">
          <a:xfrm>
            <a:off x="6009777" y="3774156"/>
            <a:ext cx="1066320" cy="456840"/>
          </a:xfrm>
          <a:prstGeom prst="rect">
            <a:avLst/>
          </a:prstGeom>
          <a:solidFill>
            <a:srgbClr val="FFFFFF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100" b="0" strike="noStrike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GPU</a:t>
            </a:r>
            <a:endParaRPr sz="1100" b="0" strike="noStrik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Google Shape;678;p81">
            <a:extLst>
              <a:ext uri="{FF2B5EF4-FFF2-40B4-BE49-F238E27FC236}">
                <a16:creationId xmlns:a16="http://schemas.microsoft.com/office/drawing/2014/main" id="{EC4946AC-D957-A34A-ADC1-0FCCD96C7085}"/>
              </a:ext>
            </a:extLst>
          </p:cNvPr>
          <p:cNvSpPr/>
          <p:nvPr/>
        </p:nvSpPr>
        <p:spPr bwMode="auto">
          <a:xfrm>
            <a:off x="5704857" y="3316956"/>
            <a:ext cx="1676160" cy="1028520"/>
          </a:xfrm>
          <a:prstGeom prst="rect">
            <a:avLst/>
          </a:prstGeom>
          <a:noFill/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5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Google Shape;679;p81">
            <a:extLst>
              <a:ext uri="{FF2B5EF4-FFF2-40B4-BE49-F238E27FC236}">
                <a16:creationId xmlns:a16="http://schemas.microsoft.com/office/drawing/2014/main" id="{7DC53D3F-5E80-CE43-ADB5-0B30F7246401}"/>
              </a:ext>
            </a:extLst>
          </p:cNvPr>
          <p:cNvSpPr/>
          <p:nvPr/>
        </p:nvSpPr>
        <p:spPr bwMode="auto">
          <a:xfrm>
            <a:off x="5713857" y="3287796"/>
            <a:ext cx="1465920" cy="33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100" b="0" strike="noStrike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Memória GPU</a:t>
            </a:r>
            <a:endParaRPr sz="1100" b="0" strike="noStrik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Google Shape;680;p81">
            <a:extLst>
              <a:ext uri="{FF2B5EF4-FFF2-40B4-BE49-F238E27FC236}">
                <a16:creationId xmlns:a16="http://schemas.microsoft.com/office/drawing/2014/main" id="{DF9981BC-7FB0-1F47-94FD-D9F13C9131E6}"/>
              </a:ext>
            </a:extLst>
          </p:cNvPr>
          <p:cNvSpPr/>
          <p:nvPr/>
        </p:nvSpPr>
        <p:spPr bwMode="auto">
          <a:xfrm>
            <a:off x="4943097" y="2973876"/>
            <a:ext cx="1294920" cy="34272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472C4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5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Google Shape;681;p81">
            <a:extLst>
              <a:ext uri="{FF2B5EF4-FFF2-40B4-BE49-F238E27FC236}">
                <a16:creationId xmlns:a16="http://schemas.microsoft.com/office/drawing/2014/main" id="{54EB835C-8AC9-BD44-9E42-F75E64708699}"/>
              </a:ext>
            </a:extLst>
          </p:cNvPr>
          <p:cNvSpPr/>
          <p:nvPr/>
        </p:nvSpPr>
        <p:spPr bwMode="auto">
          <a:xfrm>
            <a:off x="5162697" y="2447556"/>
            <a:ext cx="1094773" cy="39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b="0" strike="noStrike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Parte 1</a:t>
            </a:r>
            <a:endParaRPr b="0" strike="noStrik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Google Shape;682;p81">
            <a:extLst>
              <a:ext uri="{FF2B5EF4-FFF2-40B4-BE49-F238E27FC236}">
                <a16:creationId xmlns:a16="http://schemas.microsoft.com/office/drawing/2014/main" id="{C6FE930E-FE8B-B043-9B2F-06F7B126526B}"/>
              </a:ext>
            </a:extLst>
          </p:cNvPr>
          <p:cNvSpPr/>
          <p:nvPr/>
        </p:nvSpPr>
        <p:spPr bwMode="auto">
          <a:xfrm flipH="1">
            <a:off x="4940937" y="4402716"/>
            <a:ext cx="1294920" cy="28548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472C4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5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Google Shape;683;p81">
            <a:extLst>
              <a:ext uri="{FF2B5EF4-FFF2-40B4-BE49-F238E27FC236}">
                <a16:creationId xmlns:a16="http://schemas.microsoft.com/office/drawing/2014/main" id="{93EF7148-F647-3941-9535-F218C1BCCC87}"/>
              </a:ext>
            </a:extLst>
          </p:cNvPr>
          <p:cNvSpPr/>
          <p:nvPr/>
        </p:nvSpPr>
        <p:spPr bwMode="auto">
          <a:xfrm>
            <a:off x="5239017" y="4676315"/>
            <a:ext cx="1841067" cy="39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b="0" strike="noStrike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Parte 3</a:t>
            </a:r>
            <a:endParaRPr b="0" strike="noStrik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Google Shape;684;p81">
            <a:extLst>
              <a:ext uri="{FF2B5EF4-FFF2-40B4-BE49-F238E27FC236}">
                <a16:creationId xmlns:a16="http://schemas.microsoft.com/office/drawing/2014/main" id="{5F7FB9D6-CD13-7345-B699-534294376BB1}"/>
              </a:ext>
            </a:extLst>
          </p:cNvPr>
          <p:cNvSpPr/>
          <p:nvPr/>
        </p:nvSpPr>
        <p:spPr bwMode="auto">
          <a:xfrm>
            <a:off x="6685497" y="2931036"/>
            <a:ext cx="1145041" cy="39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b="0" strike="noStrike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Parte 2</a:t>
            </a:r>
            <a:endParaRPr b="0" strike="noStrik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193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496E2-0EEE-D44B-A666-98EF7753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 que usaremos - </a:t>
            </a:r>
            <a:r>
              <a:rPr lang="pt-BR" dirty="0" err="1"/>
              <a:t>Thrust</a:t>
            </a:r>
            <a:endParaRPr lang="pt-BR" dirty="0"/>
          </a:p>
        </p:txBody>
      </p:sp>
      <p:pic>
        <p:nvPicPr>
          <p:cNvPr id="4" name="Google Shape;693;p82">
            <a:extLst>
              <a:ext uri="{FF2B5EF4-FFF2-40B4-BE49-F238E27FC236}">
                <a16:creationId xmlns:a16="http://schemas.microsoft.com/office/drawing/2014/main" id="{A85A71ED-3A79-FF4B-9709-2B6419F41F4C}"/>
              </a:ext>
            </a:extLst>
          </p:cNvPr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1640520" y="1017725"/>
            <a:ext cx="5091480" cy="352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9934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B8D34AF-4651-D14B-84C4-E9FECE3D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Aula - 17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2CE4FC6F-A5E6-B842-BCD5-010CF04486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Introdução</a:t>
            </a:r>
            <a:r>
              <a:rPr lang="en-US" dirty="0"/>
              <a:t> a GPU </a:t>
            </a:r>
          </a:p>
        </p:txBody>
      </p:sp>
      <p:pic>
        <p:nvPicPr>
          <p:cNvPr id="10" name="Espaço Reservado para Imagem 9" descr="Uma imagem contendo no interior, mesa, pequeno, perto&#10;&#10;Descrição gerada automaticamente">
            <a:extLst>
              <a:ext uri="{FF2B5EF4-FFF2-40B4-BE49-F238E27FC236}">
                <a16:creationId xmlns:a16="http://schemas.microsoft.com/office/drawing/2014/main" id="{420BA524-45A0-5E40-8288-9090DC3324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904C0B4-949C-CD45-9DB2-A9E042D17861}"/>
              </a:ext>
            </a:extLst>
          </p:cNvPr>
          <p:cNvSpPr txBox="1"/>
          <p:nvPr/>
        </p:nvSpPr>
        <p:spPr>
          <a:xfrm>
            <a:off x="0" y="5148263"/>
            <a:ext cx="336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3" tooltip="https://www.flickr.com/photos/binary_koala/16555807258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4" tooltip="https://creativecommons.org/licenses/by-sa/3.0/"/>
              </a:rPr>
              <a:t>CC BY-SA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259089927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6C3D7-01E2-D041-B420-538ED7F3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Importante: infra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28E2D3-E34D-B746-9628-8C76B4AE8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pt-BR" sz="1400" u="sng" dirty="0">
                <a:latin typeface="Arial"/>
                <a:ea typeface="Arial"/>
                <a:cs typeface="Arial"/>
              </a:rPr>
              <a:t>Se você tem uma GPU: 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327936" lvl="0" indent="-327936">
              <a:buFont typeface="Arial"/>
              <a:buChar char="•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pode usá-la diretamente na disciplina;</a:t>
            </a:r>
          </a:p>
          <a:p>
            <a:pPr marL="327936" lvl="0" indent="-327936">
              <a:buFont typeface="Arial"/>
              <a:buChar char="•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instale o pacote </a:t>
            </a:r>
            <a:r>
              <a:rPr lang="pt-BR" sz="14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nvidia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-</a:t>
            </a:r>
            <a:r>
              <a:rPr lang="pt-BR" sz="14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cuda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-toolkit e os drivers compatíveis</a:t>
            </a:r>
          </a:p>
          <a:p>
            <a:pPr marL="12065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120650" lvl="0" indent="0">
              <a:buNone/>
              <a:defRPr/>
            </a:pPr>
            <a:r>
              <a:rPr lang="pt-BR" sz="1400" u="sng" dirty="0">
                <a:latin typeface="Arial"/>
                <a:ea typeface="Arial"/>
                <a:cs typeface="Arial"/>
              </a:rPr>
              <a:t>Se você não tem GPU: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327936" lvl="0" indent="-327936">
              <a:buFont typeface="Arial"/>
              <a:buChar char="•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compile código usando </a:t>
            </a:r>
            <a:r>
              <a:rPr lang="pt-BR" sz="1400" dirty="0" err="1">
                <a:latin typeface="Arial"/>
                <a:ea typeface="Arial"/>
                <a:cs typeface="Arial"/>
              </a:rPr>
              <a:t>thrust</a:t>
            </a:r>
            <a:r>
              <a:rPr lang="pt-BR" sz="1400" dirty="0">
                <a:latin typeface="Arial"/>
                <a:ea typeface="Arial"/>
                <a:cs typeface="Arial"/>
              </a:rPr>
              <a:t>/</a:t>
            </a:r>
            <a:r>
              <a:rPr lang="pt-BR" sz="1400" dirty="0" err="1">
                <a:latin typeface="Arial"/>
                <a:ea typeface="Arial"/>
                <a:cs typeface="Arial"/>
              </a:rPr>
              <a:t>OpenMP</a:t>
            </a:r>
            <a:r>
              <a:rPr lang="pt-BR" sz="1400" dirty="0">
                <a:latin typeface="Arial"/>
                <a:ea typeface="Arial"/>
                <a:cs typeface="Arial"/>
              </a:rPr>
              <a:t> </a:t>
            </a:r>
          </a:p>
          <a:p>
            <a:pPr marL="327936" lvl="0" indent="-327936">
              <a:buFont typeface="Arial"/>
              <a:buChar char="•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solicite a conversão da sua VM para GPU com o Tiago (</a:t>
            </a:r>
            <a:r>
              <a:rPr lang="pt-BR" sz="14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tiagoaodc@insper.edu.br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)</a:t>
            </a:r>
          </a:p>
          <a:p>
            <a:pPr lvl="0">
              <a:defRPr/>
            </a:pPr>
            <a:endParaRPr lang="pt-BR" sz="14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lvl="0">
              <a:defRPr/>
            </a:pPr>
            <a:endParaRPr lang="pt-BR" sz="14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20650" lvl="0" indent="0" algn="ctr">
              <a:buNone/>
              <a:defRPr/>
            </a:pPr>
            <a:r>
              <a:rPr lang="pt-BR" sz="1400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A partir da próxima semana vamos supor que todos já tem acesso a uma GPU com compilador funcionando.</a:t>
            </a:r>
            <a:endParaRPr lang="pt-BR" sz="14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20650" lvl="0" indent="0">
              <a:buNone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 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03018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A6A38-8558-8049-A113-A37ED171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Nvidia </a:t>
            </a:r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91287A-FFF7-0245-B95C-AC5FD98785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pt-BR" sz="1400" u="sng" dirty="0">
                <a:latin typeface="Arial"/>
                <a:ea typeface="Arial"/>
                <a:cs typeface="Arial"/>
              </a:rPr>
              <a:t>Vantagens: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216000" lvl="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b="1" dirty="0">
                <a:latin typeface="Arial"/>
                <a:ea typeface="Arial"/>
                <a:cs typeface="Arial"/>
              </a:rPr>
              <a:t>Simplifica transferências de memória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216000" lvl="0" indent="-216000">
              <a:lnSpc>
                <a:spcPct val="100000"/>
              </a:lnSpc>
              <a:spcBef>
                <a:spcPts val="566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Duas operações customizáveis (</a:t>
            </a:r>
            <a:r>
              <a:rPr lang="pt-BR" sz="1400" i="1" dirty="0" err="1">
                <a:latin typeface="Arial"/>
                <a:ea typeface="Arial"/>
                <a:cs typeface="Arial"/>
              </a:rPr>
              <a:t>reduce</a:t>
            </a:r>
            <a:r>
              <a:rPr lang="pt-BR" sz="1400" i="1" dirty="0">
                <a:latin typeface="Arial"/>
                <a:ea typeface="Arial"/>
                <a:cs typeface="Arial"/>
              </a:rPr>
              <a:t>, </a:t>
            </a:r>
            <a:r>
              <a:rPr lang="pt-BR" sz="1400" i="1" dirty="0" err="1">
                <a:latin typeface="Arial"/>
                <a:ea typeface="Arial"/>
                <a:cs typeface="Arial"/>
              </a:rPr>
              <a:t>transform</a:t>
            </a:r>
            <a:r>
              <a:rPr lang="pt-BR" sz="1400" dirty="0">
                <a:latin typeface="Arial"/>
                <a:ea typeface="Arial"/>
                <a:cs typeface="Arial"/>
              </a:rPr>
              <a:t>)</a:t>
            </a:r>
          </a:p>
          <a:p>
            <a:pPr marL="216000" lvl="0" indent="-216000">
              <a:lnSpc>
                <a:spcPct val="100000"/>
              </a:lnSpc>
              <a:spcBef>
                <a:spcPts val="566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Suporta </a:t>
            </a:r>
            <a:r>
              <a:rPr lang="pt-BR" sz="1400" dirty="0" err="1">
                <a:latin typeface="Arial"/>
                <a:ea typeface="Arial"/>
                <a:cs typeface="Arial"/>
              </a:rPr>
              <a:t>OpenMP</a:t>
            </a:r>
            <a:r>
              <a:rPr lang="pt-BR" sz="1400" dirty="0">
                <a:latin typeface="Arial"/>
                <a:ea typeface="Arial"/>
                <a:cs typeface="Arial"/>
              </a:rPr>
              <a:t> e CUDA</a:t>
            </a:r>
          </a:p>
          <a:p>
            <a:pPr marL="216000" lvl="0" indent="-153135">
              <a:lnSpc>
                <a:spcPct val="100000"/>
              </a:lnSpc>
              <a:spcBef>
                <a:spcPts val="566"/>
              </a:spcBef>
              <a:buClr>
                <a:srgbClr val="000000"/>
              </a:buClr>
              <a:buSzPts val="990"/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lnSpc>
                <a:spcPct val="100000"/>
              </a:lnSpc>
              <a:spcBef>
                <a:spcPts val="566"/>
              </a:spcBef>
              <a:buNone/>
              <a:defRPr/>
            </a:pPr>
            <a:r>
              <a:rPr lang="pt-BR" sz="1400" u="sng" dirty="0">
                <a:latin typeface="Arial"/>
                <a:ea typeface="Arial"/>
                <a:cs typeface="Arial"/>
              </a:rPr>
              <a:t>Desvantagens: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lnSpc>
                <a:spcPct val="100000"/>
              </a:lnSpc>
              <a:spcBef>
                <a:spcPts val="566"/>
              </a:spcBef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216000" lvl="0" indent="-216000">
              <a:lnSpc>
                <a:spcPct val="100000"/>
              </a:lnSpc>
              <a:spcBef>
                <a:spcPts val="566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Limitado: menos recursos e desempenho que CUDA C</a:t>
            </a:r>
          </a:p>
          <a:p>
            <a:pPr marL="216000" lvl="0" indent="-216000">
              <a:lnSpc>
                <a:spcPct val="100000"/>
              </a:lnSpc>
              <a:spcBef>
                <a:spcPts val="566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Só tem dois tipos de operações</a:t>
            </a:r>
          </a:p>
          <a:p>
            <a:pPr marL="216000" lvl="0" indent="-216000">
              <a:lnSpc>
                <a:spcPct val="100000"/>
              </a:lnSpc>
              <a:spcBef>
                <a:spcPts val="566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Baseado em </a:t>
            </a:r>
            <a:r>
              <a:rPr lang="pt-BR" sz="1400" i="1" dirty="0" err="1">
                <a:latin typeface="Arial"/>
                <a:ea typeface="Arial"/>
                <a:cs typeface="Arial"/>
              </a:rPr>
              <a:t>templates</a:t>
            </a:r>
            <a:r>
              <a:rPr lang="pt-BR" sz="1400" i="1" dirty="0">
                <a:latin typeface="Arial"/>
                <a:ea typeface="Arial"/>
                <a:cs typeface="Arial"/>
              </a:rPr>
              <a:t> – </a:t>
            </a:r>
            <a:r>
              <a:rPr lang="pt-BR" sz="1100" i="1" dirty="0">
                <a:latin typeface="Arial"/>
                <a:ea typeface="Arial"/>
                <a:cs typeface="Arial"/>
              </a:rPr>
              <a:t>difícil de </a:t>
            </a:r>
            <a:r>
              <a:rPr lang="pt-BR" sz="1100" i="1" dirty="0" err="1">
                <a:latin typeface="Arial"/>
                <a:ea typeface="Arial"/>
                <a:cs typeface="Arial"/>
              </a:rPr>
              <a:t>debugar</a:t>
            </a:r>
            <a:r>
              <a:rPr lang="pt-BR" sz="1100" i="1" dirty="0">
                <a:latin typeface="Arial"/>
                <a:ea typeface="Arial"/>
                <a:cs typeface="Arial"/>
              </a:rPr>
              <a:t> erros de compilação</a:t>
            </a:r>
            <a:endParaRPr lang="pt-BR" sz="1100" dirty="0">
              <a:latin typeface="Arial"/>
              <a:ea typeface="Arial"/>
              <a:cs typeface="Arial"/>
            </a:endParaRPr>
          </a:p>
          <a:p>
            <a:pPr marL="120650" indent="0">
              <a:buNone/>
            </a:pP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356675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1BAD4-73CE-FE44-A3DE-E9F1F74A9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Nvidia </a:t>
            </a:r>
            <a:r>
              <a:rPr lang="pt-BR" dirty="0" err="1"/>
              <a:t>Thrust</a:t>
            </a:r>
            <a:r>
              <a:rPr lang="pt-BR" dirty="0"/>
              <a:t> – tipos de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48F760-1667-EE46-8ED0-BB1421719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Apenas dois tipos</a:t>
            </a: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r>
              <a:rPr lang="pt-BR" sz="1400" dirty="0" err="1">
                <a:solidFill>
                  <a:srgbClr val="002060"/>
                </a:solidFill>
                <a:latin typeface="Arial"/>
                <a:ea typeface="Arial"/>
                <a:cs typeface="Arial"/>
              </a:rPr>
              <a:t>thrust</a:t>
            </a:r>
            <a:r>
              <a:rPr lang="pt-BR" sz="1400" dirty="0">
                <a:solidFill>
                  <a:srgbClr val="002060"/>
                </a:solidFill>
                <a:latin typeface="Arial"/>
                <a:ea typeface="Arial"/>
                <a:cs typeface="Arial"/>
              </a:rPr>
              <a:t>::</a:t>
            </a:r>
            <a:r>
              <a:rPr lang="pt-BR" sz="1400" dirty="0" err="1">
                <a:solidFill>
                  <a:srgbClr val="002060"/>
                </a:solidFill>
                <a:latin typeface="Arial"/>
                <a:ea typeface="Arial"/>
                <a:cs typeface="Arial"/>
              </a:rPr>
              <a:t>device_vector</a:t>
            </a:r>
            <a:r>
              <a:rPr lang="pt-BR" sz="1400" dirty="0">
                <a:solidFill>
                  <a:srgbClr val="002060"/>
                </a:solidFill>
                <a:latin typeface="Arial"/>
                <a:ea typeface="Arial"/>
                <a:cs typeface="Arial"/>
              </a:rPr>
              <a:t>&lt;</a:t>
            </a:r>
            <a:r>
              <a:rPr lang="pt-BR" sz="1400" dirty="0" err="1">
                <a:solidFill>
                  <a:srgbClr val="002060"/>
                </a:solidFill>
                <a:latin typeface="Arial"/>
                <a:ea typeface="Arial"/>
                <a:cs typeface="Arial"/>
              </a:rPr>
              <a:t>T</a:t>
            </a:r>
            <a:r>
              <a:rPr lang="pt-BR" sz="1400" dirty="0">
                <a:solidFill>
                  <a:srgbClr val="002060"/>
                </a:solidFill>
                <a:latin typeface="Arial"/>
                <a:ea typeface="Arial"/>
                <a:cs typeface="Arial"/>
              </a:rPr>
              <a:t>&gt; </a:t>
            </a: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864000" lvl="3" indent="-216000">
              <a:spcBef>
                <a:spcPts val="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Vetor genérico de dados na GPU</a:t>
            </a:r>
          </a:p>
          <a:p>
            <a:pPr marL="864000" lvl="3" indent="-216000">
              <a:spcBef>
                <a:spcPts val="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Automaticamente alocado e </a:t>
            </a:r>
            <a:r>
              <a:rPr lang="pt-BR" sz="1400" dirty="0" err="1">
                <a:latin typeface="Arial"/>
                <a:ea typeface="Arial"/>
                <a:cs typeface="Arial"/>
              </a:rPr>
              <a:t>desalocado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864000" lvl="3" indent="-216000">
              <a:spcBef>
                <a:spcPts val="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Cópia é feita usando atribuição</a:t>
            </a: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r>
              <a:rPr lang="pt-BR" sz="1400" dirty="0" err="1">
                <a:solidFill>
                  <a:srgbClr val="002060"/>
                </a:solidFill>
                <a:latin typeface="Arial"/>
                <a:ea typeface="Arial"/>
                <a:cs typeface="Arial"/>
              </a:rPr>
              <a:t>thrust</a:t>
            </a:r>
            <a:r>
              <a:rPr lang="pt-BR" sz="1400" dirty="0">
                <a:solidFill>
                  <a:srgbClr val="002060"/>
                </a:solidFill>
                <a:latin typeface="Arial"/>
                <a:ea typeface="Arial"/>
                <a:cs typeface="Arial"/>
              </a:rPr>
              <a:t>::</a:t>
            </a:r>
            <a:r>
              <a:rPr lang="pt-BR" sz="1400" dirty="0" err="1">
                <a:solidFill>
                  <a:srgbClr val="002060"/>
                </a:solidFill>
                <a:latin typeface="Arial"/>
                <a:ea typeface="Arial"/>
                <a:cs typeface="Arial"/>
              </a:rPr>
              <a:t>host_vector</a:t>
            </a:r>
            <a:r>
              <a:rPr lang="pt-BR" sz="1400" dirty="0">
                <a:solidFill>
                  <a:srgbClr val="002060"/>
                </a:solidFill>
                <a:latin typeface="Arial"/>
                <a:ea typeface="Arial"/>
                <a:cs typeface="Arial"/>
              </a:rPr>
              <a:t>&lt;</a:t>
            </a:r>
            <a:r>
              <a:rPr lang="pt-BR" sz="1400" dirty="0" err="1">
                <a:solidFill>
                  <a:srgbClr val="002060"/>
                </a:solidFill>
                <a:latin typeface="Arial"/>
                <a:ea typeface="Arial"/>
                <a:cs typeface="Arial"/>
              </a:rPr>
              <a:t>T</a:t>
            </a:r>
            <a:r>
              <a:rPr lang="pt-BR" sz="1400" dirty="0">
                <a:solidFill>
                  <a:srgbClr val="002060"/>
                </a:solidFill>
                <a:latin typeface="Arial"/>
                <a:ea typeface="Arial"/>
                <a:cs typeface="Arial"/>
              </a:rPr>
              <a:t>&gt;</a:t>
            </a: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864000" lvl="3" indent="-216000">
              <a:spcBef>
                <a:spcPts val="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Vetor genérico de dados na CPU</a:t>
            </a:r>
          </a:p>
          <a:p>
            <a:pPr marL="864000" lvl="3" indent="-216000">
              <a:spcBef>
                <a:spcPts val="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Pode ser substituído em vários lugares por containers da STL ou ponteiros “normais”</a:t>
            </a:r>
          </a:p>
          <a:p>
            <a:pPr marL="864000" lvl="3" indent="-153134">
              <a:spcBef>
                <a:spcPts val="0"/>
              </a:spcBef>
              <a:buClr>
                <a:srgbClr val="000000"/>
              </a:buClr>
              <a:buSzPts val="990"/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120650" indent="0">
              <a:buNone/>
            </a:pP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2491694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386688-9432-BE4A-A380-8ACE85A20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- Exemplo</a:t>
            </a:r>
          </a:p>
        </p:txBody>
      </p:sp>
      <p:pic>
        <p:nvPicPr>
          <p:cNvPr id="4" name="Google Shape;721;p85">
            <a:extLst>
              <a:ext uri="{FF2B5EF4-FFF2-40B4-BE49-F238E27FC236}">
                <a16:creationId xmlns:a16="http://schemas.microsoft.com/office/drawing/2014/main" id="{442DE8D3-EDB6-8C43-9982-C78B4AD9EB87}"/>
              </a:ext>
            </a:extLst>
          </p:cNvPr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524940" y="1402878"/>
            <a:ext cx="7391160" cy="159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22;p85">
            <a:extLst>
              <a:ext uri="{FF2B5EF4-FFF2-40B4-BE49-F238E27FC236}">
                <a16:creationId xmlns:a16="http://schemas.microsoft.com/office/drawing/2014/main" id="{E7751617-A8D0-6A40-A6E5-1EB00667ADA6}"/>
              </a:ext>
            </a:extLst>
          </p:cNvPr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688740" y="3037998"/>
            <a:ext cx="8143560" cy="5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22;p85">
            <a:extLst>
              <a:ext uri="{FF2B5EF4-FFF2-40B4-BE49-F238E27FC236}">
                <a16:creationId xmlns:a16="http://schemas.microsoft.com/office/drawing/2014/main" id="{79F90678-34BC-AE37-4DB7-DFE5367DC290}"/>
              </a:ext>
            </a:extLst>
          </p:cNvPr>
          <p:cNvPicPr/>
          <p:nvPr/>
        </p:nvPicPr>
        <p:blipFill rotWithShape="1">
          <a:blip r:embed="rId3">
            <a:alphaModFix/>
          </a:blip>
          <a:srcRect t="55570" r="64312"/>
          <a:stretch/>
        </p:blipFill>
        <p:spPr bwMode="auto">
          <a:xfrm>
            <a:off x="688740" y="2784022"/>
            <a:ext cx="2742467" cy="211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21;p85">
            <a:extLst>
              <a:ext uri="{FF2B5EF4-FFF2-40B4-BE49-F238E27FC236}">
                <a16:creationId xmlns:a16="http://schemas.microsoft.com/office/drawing/2014/main" id="{EFBC4E24-8225-8A01-A65B-2BC38E2D456D}"/>
              </a:ext>
            </a:extLst>
          </p:cNvPr>
          <p:cNvPicPr/>
          <p:nvPr/>
        </p:nvPicPr>
        <p:blipFill rotWithShape="1">
          <a:blip r:embed="rId2">
            <a:alphaModFix/>
          </a:blip>
          <a:srcRect l="39327" t="19648" r="50731" b="68614"/>
          <a:stretch/>
        </p:blipFill>
        <p:spPr bwMode="auto">
          <a:xfrm>
            <a:off x="516775" y="2138896"/>
            <a:ext cx="734786" cy="187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21;p85">
            <a:extLst>
              <a:ext uri="{FF2B5EF4-FFF2-40B4-BE49-F238E27FC236}">
                <a16:creationId xmlns:a16="http://schemas.microsoft.com/office/drawing/2014/main" id="{C996BDE4-D25C-5C03-C021-4B85280C9343}"/>
              </a:ext>
            </a:extLst>
          </p:cNvPr>
          <p:cNvPicPr/>
          <p:nvPr/>
        </p:nvPicPr>
        <p:blipFill rotWithShape="1">
          <a:blip r:embed="rId2">
            <a:alphaModFix/>
          </a:blip>
          <a:srcRect l="39327" t="19648" r="50731" b="68614"/>
          <a:stretch/>
        </p:blipFill>
        <p:spPr bwMode="auto">
          <a:xfrm>
            <a:off x="524940" y="2353938"/>
            <a:ext cx="734786" cy="187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2381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897DE-36E7-9A44-B2F6-7884CFAC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- </a:t>
            </a:r>
            <a:r>
              <a:rPr lang="pt-BR" dirty="0" err="1"/>
              <a:t>Iteradores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896258-BEDE-6143-A607-ED440843F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Funcionam igual aos </a:t>
            </a:r>
            <a:r>
              <a:rPr lang="pt-BR" sz="1400" dirty="0" err="1">
                <a:latin typeface="Arial"/>
                <a:ea typeface="Arial"/>
                <a:cs typeface="Arial"/>
              </a:rPr>
              <a:t>iteradores</a:t>
            </a:r>
            <a:r>
              <a:rPr lang="pt-BR" sz="1400" dirty="0">
                <a:latin typeface="Arial"/>
                <a:ea typeface="Arial"/>
                <a:cs typeface="Arial"/>
              </a:rPr>
              <a:t> de </a:t>
            </a:r>
            <a:r>
              <a:rPr lang="pt-BR" sz="1400" dirty="0" err="1"/>
              <a:t>std</a:t>
            </a:r>
            <a:r>
              <a:rPr lang="pt-BR" sz="1400" dirty="0"/>
              <a:t>::vector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r>
              <a:rPr lang="pt-BR" sz="1400" dirty="0" err="1"/>
              <a:t>v.begin</a:t>
            </a:r>
            <a:r>
              <a:rPr lang="pt-BR" sz="1400" dirty="0"/>
              <a:t>()     // primeiro elemento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r>
              <a:rPr lang="pt-BR" sz="1400" dirty="0" err="1"/>
              <a:t>v.end</a:t>
            </a:r>
            <a:r>
              <a:rPr lang="pt-BR" sz="1400" dirty="0"/>
              <a:t>()       // último elemento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r>
              <a:rPr lang="pt-BR" sz="1400" dirty="0" err="1"/>
              <a:t>v.begin</a:t>
            </a:r>
            <a:r>
              <a:rPr lang="pt-BR" sz="1400" dirty="0"/>
              <a:t>()+2   // </a:t>
            </a:r>
            <a:r>
              <a:rPr lang="pt-BR" sz="1400" dirty="0" err="1"/>
              <a:t>v</a:t>
            </a:r>
            <a:r>
              <a:rPr lang="pt-BR" sz="1400" dirty="0"/>
              <a:t>[2]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r>
              <a:rPr lang="pt-BR" sz="1400" dirty="0" err="1"/>
              <a:t>i</a:t>
            </a:r>
            <a:r>
              <a:rPr lang="pt-BR" sz="1400" dirty="0"/>
              <a:t> = </a:t>
            </a:r>
            <a:r>
              <a:rPr lang="pt-BR" sz="1400" dirty="0" err="1"/>
              <a:t>v.begin</a:t>
            </a:r>
            <a:r>
              <a:rPr lang="pt-BR" sz="1400" dirty="0"/>
              <a:t>() + 3; *</a:t>
            </a:r>
            <a:r>
              <a:rPr lang="pt-BR" sz="1400" dirty="0" err="1"/>
              <a:t>i</a:t>
            </a:r>
            <a:r>
              <a:rPr lang="pt-BR" sz="1400" dirty="0"/>
              <a:t> = 4;   // </a:t>
            </a:r>
            <a:r>
              <a:rPr lang="pt-BR" sz="1400" dirty="0" err="1"/>
              <a:t>v</a:t>
            </a:r>
            <a:r>
              <a:rPr lang="pt-BR" sz="1400" dirty="0"/>
              <a:t>[3] = 4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058111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EB55C9-652B-2249-ADDD-70D30528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- Exemplo</a:t>
            </a:r>
          </a:p>
        </p:txBody>
      </p:sp>
      <p:pic>
        <p:nvPicPr>
          <p:cNvPr id="4" name="Google Shape;741;p87">
            <a:extLst>
              <a:ext uri="{FF2B5EF4-FFF2-40B4-BE49-F238E27FC236}">
                <a16:creationId xmlns:a16="http://schemas.microsoft.com/office/drawing/2014/main" id="{0BDA1F1D-8B41-6848-B77E-4518CEDBFB10}"/>
              </a:ext>
            </a:extLst>
          </p:cNvPr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400002" y="1886146"/>
            <a:ext cx="8011080" cy="1582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0970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89525-8456-324A-8730-E58F72F5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– Redução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E3163B-EB23-4A4D-A9BA-7B041CD30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Resume o vetor para um escalar</a:t>
            </a:r>
          </a:p>
          <a:p>
            <a:pPr marL="216000" lvl="0" indent="-216000">
              <a:lnSpc>
                <a:spcPct val="100000"/>
              </a:lnSpc>
              <a:spcBef>
                <a:spcPts val="255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Soma todos elementos</a:t>
            </a:r>
          </a:p>
          <a:p>
            <a:pPr marL="216000" lvl="0" indent="-216000">
              <a:lnSpc>
                <a:spcPct val="100000"/>
              </a:lnSpc>
              <a:spcBef>
                <a:spcPts val="255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Máximo/mínimo do vetor</a:t>
            </a:r>
          </a:p>
          <a:p>
            <a:pPr marL="216000" lvl="0" indent="-216000">
              <a:lnSpc>
                <a:spcPct val="100000"/>
              </a:lnSpc>
              <a:spcBef>
                <a:spcPts val="255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Contagens</a:t>
            </a:r>
          </a:p>
          <a:p>
            <a:pPr marL="216000" lvl="0" indent="-216000">
              <a:lnSpc>
                <a:spcPct val="100000"/>
              </a:lnSpc>
              <a:spcBef>
                <a:spcPts val="255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Suporta </a:t>
            </a:r>
            <a:r>
              <a:rPr lang="pt-BR" sz="1600" dirty="0" err="1">
                <a:latin typeface="Arial"/>
                <a:ea typeface="Arial"/>
                <a:cs typeface="Arial"/>
              </a:rPr>
              <a:t>iteradores</a:t>
            </a:r>
            <a:r>
              <a:rPr lang="pt-BR" sz="1600" dirty="0">
                <a:latin typeface="Arial"/>
                <a:ea typeface="Arial"/>
                <a:cs typeface="Arial"/>
              </a:rPr>
              <a:t>, o que torna a operação bastante flexível.</a:t>
            </a:r>
          </a:p>
          <a:p>
            <a:pPr marL="216000" lvl="0" indent="-153135">
              <a:lnSpc>
                <a:spcPct val="100000"/>
              </a:lnSpc>
              <a:spcBef>
                <a:spcPts val="5101"/>
              </a:spcBef>
              <a:buClr>
                <a:srgbClr val="000000"/>
              </a:buClr>
              <a:buSzPts val="990"/>
              <a:buNone/>
              <a:defRPr/>
            </a:pPr>
            <a:endParaRPr lang="pt-BR" sz="1100" dirty="0">
              <a:latin typeface="Arial"/>
              <a:ea typeface="Arial"/>
              <a:cs typeface="Arial"/>
            </a:endParaRPr>
          </a:p>
          <a:p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3101132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72E1B-0A93-6740-89E9-A9FF0FF6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- Exemplo</a:t>
            </a:r>
          </a:p>
        </p:txBody>
      </p:sp>
      <p:pic>
        <p:nvPicPr>
          <p:cNvPr id="4" name="Google Shape;759;p89">
            <a:extLst>
              <a:ext uri="{FF2B5EF4-FFF2-40B4-BE49-F238E27FC236}">
                <a16:creationId xmlns:a16="http://schemas.microsoft.com/office/drawing/2014/main" id="{50C73A36-BDE9-B34C-B5CD-B48491688DF8}"/>
              </a:ext>
            </a:extLst>
          </p:cNvPr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311700" y="1553358"/>
            <a:ext cx="8595000" cy="1752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8296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3CF1C-145B-0C49-B511-B0E6235DE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- Transformação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74E51B-E555-4C4A-9898-F8176A45A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Operações elemento a elemento entre pares de vetores ou um só vetor.</a:t>
            </a:r>
          </a:p>
          <a:p>
            <a:pPr marL="216000" lvl="0" indent="-216000">
              <a:lnSpc>
                <a:spcPct val="100000"/>
              </a:lnSpc>
              <a:spcBef>
                <a:spcPts val="1701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Aritmética ponto a ponto</a:t>
            </a:r>
          </a:p>
          <a:p>
            <a:pPr marL="216000" lvl="0" indent="-216000">
              <a:lnSpc>
                <a:spcPct val="100000"/>
              </a:lnSpc>
              <a:spcBef>
                <a:spcPts val="3402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Permite criação de operações customizadas</a:t>
            </a:r>
          </a:p>
          <a:p>
            <a:pPr marL="216000" lvl="0" indent="-216000">
              <a:lnSpc>
                <a:spcPct val="100000"/>
              </a:lnSpc>
              <a:spcBef>
                <a:spcPts val="3402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Suporta </a:t>
            </a:r>
            <a:r>
              <a:rPr lang="pt-BR" sz="1600" dirty="0" err="1">
                <a:latin typeface="Arial"/>
                <a:ea typeface="Arial"/>
                <a:cs typeface="Arial"/>
              </a:rPr>
              <a:t>iteradores</a:t>
            </a:r>
            <a:r>
              <a:rPr lang="pt-BR" sz="1600" dirty="0">
                <a:latin typeface="Arial"/>
                <a:ea typeface="Arial"/>
                <a:cs typeface="Arial"/>
              </a:rPr>
              <a:t> de entrada e saída</a:t>
            </a:r>
          </a:p>
          <a:p>
            <a:pPr marL="216000" lvl="0" indent="-216000">
              <a:lnSpc>
                <a:spcPct val="100000"/>
              </a:lnSpc>
              <a:spcBef>
                <a:spcPts val="3402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Funciona também para operações locais (imagens)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000967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4D9CE-55FE-C44E-A5BC-1A93FE0D2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- Exemplo</a:t>
            </a:r>
          </a:p>
        </p:txBody>
      </p:sp>
      <p:pic>
        <p:nvPicPr>
          <p:cNvPr id="4" name="Google Shape;777;p91">
            <a:extLst>
              <a:ext uri="{FF2B5EF4-FFF2-40B4-BE49-F238E27FC236}">
                <a16:creationId xmlns:a16="http://schemas.microsoft.com/office/drawing/2014/main" id="{474B6A14-0C0D-5345-9F52-4C37568DDB4B}"/>
              </a:ext>
            </a:extLst>
          </p:cNvPr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311700" y="1280203"/>
            <a:ext cx="8534160" cy="2866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064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BFC8776-B6F4-0B41-BD41-7F26337A0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Nossos objetivos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302982F-AE76-0447-9455-C3655C594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Diferenciar dispositivos de latência (</a:t>
            </a:r>
            <a:r>
              <a:rPr lang="pt-BR" dirty="0" err="1"/>
              <a:t>CPUs</a:t>
            </a:r>
            <a:r>
              <a:rPr lang="pt-BR" dirty="0"/>
              <a:t>) e de </a:t>
            </a:r>
            <a:r>
              <a:rPr lang="pt-BR" dirty="0" err="1"/>
              <a:t>throughput</a:t>
            </a:r>
            <a:r>
              <a:rPr lang="pt-BR" dirty="0"/>
              <a:t> (</a:t>
            </a:r>
            <a:r>
              <a:rPr lang="pt-BR" dirty="0" err="1"/>
              <a:t>GPUs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dirty="0"/>
              <a:t>Compreender o layout de memória e transferência de dados em sistemas heterogêneos (CPU </a:t>
            </a:r>
            <a:r>
              <a:rPr lang="pt-BR" dirty="0">
                <a:sym typeface="Wingdings" pitchFamily="2" charset="2"/>
              </a:rPr>
              <a:t> GPU)</a:t>
            </a:r>
          </a:p>
          <a:p>
            <a:endParaRPr lang="pt-BR" dirty="0">
              <a:sym typeface="Wingdings" pitchFamily="2" charset="2"/>
            </a:endParaRPr>
          </a:p>
          <a:p>
            <a:r>
              <a:rPr lang="pt-BR" dirty="0">
                <a:sym typeface="Wingdings" pitchFamily="2" charset="2"/>
              </a:rPr>
              <a:t>Compilar primeiros programas na GPU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673270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315EC1D-B74A-D343-A6EB-B5E5BBE0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- Roteiro</a:t>
            </a:r>
          </a:p>
        </p:txBody>
      </p:sp>
      <p:pic>
        <p:nvPicPr>
          <p:cNvPr id="10" name="Espaço Reservado para Imagem 9" descr="Tela de computador com celular na mão&#10;&#10;Descrição gerada automaticamente">
            <a:extLst>
              <a:ext uri="{FF2B5EF4-FFF2-40B4-BE49-F238E27FC236}">
                <a16:creationId xmlns:a16="http://schemas.microsoft.com/office/drawing/2014/main" id="{303BCBDA-49D4-EA42-9266-A18F5833F7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DF20938-2601-6841-BCCA-67C190C098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6232" y="1157379"/>
            <a:ext cx="5236068" cy="3032125"/>
          </a:xfrm>
        </p:spPr>
        <p:txBody>
          <a:bodyPr/>
          <a:lstStyle/>
          <a:p>
            <a:pPr marL="120650" indent="0">
              <a:buNone/>
              <a:defRPr/>
            </a:pPr>
            <a:endParaRPr lang="pt-BR" sz="1400" b="1" dirty="0"/>
          </a:p>
          <a:p>
            <a:pPr marL="120650" indent="0">
              <a:buNone/>
              <a:defRPr/>
            </a:pPr>
            <a:r>
              <a:rPr lang="pt-BR" sz="1400" b="1" dirty="0"/>
              <a:t>Iniciando com </a:t>
            </a:r>
            <a:r>
              <a:rPr lang="pt-BR" sz="1400" b="1" dirty="0" err="1"/>
              <a:t>Thrust</a:t>
            </a:r>
            <a:endParaRPr lang="pt-BR" sz="1400" b="1" dirty="0"/>
          </a:p>
          <a:p>
            <a:pPr>
              <a:defRPr/>
            </a:pPr>
            <a:endParaRPr lang="pt-BR" sz="1400" dirty="0"/>
          </a:p>
          <a:p>
            <a:pPr marL="285750" indent="-285750">
              <a:defRPr/>
            </a:pPr>
            <a:r>
              <a:rPr lang="pt-BR" sz="1400" dirty="0"/>
              <a:t>Alocação de memória em CPU e GPU</a:t>
            </a:r>
          </a:p>
          <a:p>
            <a:pPr marL="285750" indent="-285750">
              <a:defRPr/>
            </a:pPr>
            <a:r>
              <a:rPr lang="pt-BR" sz="1400" dirty="0"/>
              <a:t>Utilização das operações de redução e transformação</a:t>
            </a:r>
          </a:p>
          <a:p>
            <a:pPr marL="285750" indent="-285750">
              <a:defRPr/>
            </a:pPr>
            <a:r>
              <a:rPr lang="pt-BR" sz="1400" dirty="0"/>
              <a:t>Operações elemento e elemento disponíveis na </a:t>
            </a:r>
            <a:r>
              <a:rPr lang="pt-BR" sz="1400" dirty="0" err="1"/>
              <a:t>thrust</a:t>
            </a:r>
            <a:endParaRPr lang="pt-BR" sz="1400" dirty="0"/>
          </a:p>
          <a:p>
            <a:pPr marL="216000" lvl="0" indent="-21600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ts val="1170"/>
              <a:buFont typeface="Noto Sans Symbols"/>
              <a:buChar char="●"/>
              <a:defRPr/>
            </a:pPr>
            <a:endParaRPr lang="en-US" sz="1400"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47512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0339C-056D-AEB1-C254-8CA5E527D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7857BB7-CA66-3AE4-E2CA-7FE1ADC1D8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9419B9-5A71-C0EC-C104-0DC274A376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Integração numérica</a:t>
            </a:r>
          </a:p>
          <a:p>
            <a:r>
              <a:rPr lang="pt-BR" dirty="0" err="1"/>
              <a:t>Iterators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521289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D1E50-543B-984A-96A6-A26D62E87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F41A023-BD5A-9C43-9BD4-DFAD107D84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3820D6-14D2-B141-B59E-6D2847A4B6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AD1DF1-EB93-1A40-8780-C35ACB8F51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461"/>
          <a:stretch/>
        </p:blipFill>
        <p:spPr>
          <a:xfrm>
            <a:off x="842962" y="0"/>
            <a:ext cx="7458075" cy="475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5030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DB2F4D0-4471-B042-451C-E551C6F3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Iterators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F426B0-3957-C083-DEF5-227ADEB4E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661" y="1017725"/>
            <a:ext cx="7045569" cy="370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2978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2341C0-1A9D-2590-F36C-3FC06BD6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Constant </a:t>
            </a:r>
            <a:r>
              <a:rPr lang="pt-BR" dirty="0" err="1"/>
              <a:t>Iterators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C2593C-7FE0-A437-1CBF-836E42395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000298-9D4D-B0FF-278E-B9DD19CAA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554" y="1017725"/>
            <a:ext cx="6156776" cy="379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47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F1CCEC-B347-A866-73D8-264F558D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Counting</a:t>
            </a:r>
            <a:r>
              <a:rPr lang="pt-BR" dirty="0"/>
              <a:t> </a:t>
            </a:r>
            <a:r>
              <a:rPr lang="pt-BR" dirty="0" err="1"/>
              <a:t>Iterator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6DE2CE-65B9-C7F5-4060-7E05FE0AD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170" y="1017725"/>
            <a:ext cx="6112045" cy="376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52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4100A-A5AE-D00A-324E-2BA20F996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Zip </a:t>
            </a:r>
            <a:r>
              <a:rPr lang="pt-BR" dirty="0" err="1"/>
              <a:t>Iterator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1CDC63-F63D-8FEC-33CC-AE3BDE6BB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354" y="1017725"/>
            <a:ext cx="6281927" cy="36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56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06327-FB88-1C44-A9FB-DB52D12F8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FE4D599-6159-C746-AEF7-E129F7BFE4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505A27-B475-3C4A-955F-95D9D0775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D58D1C-21D1-564D-80C5-17319E1536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561" y="0"/>
            <a:ext cx="70208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7926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9CF2B-5255-654B-A30D-3712B9883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5B21BD-AC0B-A34B-839D-BFF320A600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94333A-74E0-424E-B592-824D62620C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80"/>
          <a:stretch/>
        </p:blipFill>
        <p:spPr>
          <a:xfrm>
            <a:off x="1134937" y="57150"/>
            <a:ext cx="6874125" cy="478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1887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09F098-5C72-B842-A4B7-C699F51E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9CEF05-CE38-C64D-B5F6-20C03F498B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9"/>
          <a:stretch/>
        </p:blipFill>
        <p:spPr>
          <a:xfrm>
            <a:off x="1061561" y="0"/>
            <a:ext cx="7020878" cy="443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344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B87B58-108A-E949-85A0-F9CE35B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Desempenho em GFLOPS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E9F5DD-A823-D64B-9138-4590C088D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Google Shape;299;p69">
            <a:extLst>
              <a:ext uri="{FF2B5EF4-FFF2-40B4-BE49-F238E27FC236}">
                <a16:creationId xmlns:a16="http://schemas.microsoft.com/office/drawing/2014/main" id="{705D9429-968D-684D-8FCA-6A6B6D930692}"/>
              </a:ext>
            </a:extLst>
          </p:cNvPr>
          <p:cNvPicPr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4851" y="1152475"/>
            <a:ext cx="703929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0;p69">
            <a:extLst>
              <a:ext uri="{FF2B5EF4-FFF2-40B4-BE49-F238E27FC236}">
                <a16:creationId xmlns:a16="http://schemas.microsoft.com/office/drawing/2014/main" id="{E2F45428-5E0B-654B-B582-907D2CD71E22}"/>
              </a:ext>
            </a:extLst>
          </p:cNvPr>
          <p:cNvSpPr>
            <a:spLocks/>
          </p:cNvSpPr>
          <p:nvPr/>
        </p:nvSpPr>
        <p:spPr bwMode="auto">
          <a:xfrm>
            <a:off x="2512421" y="4768952"/>
            <a:ext cx="5021725" cy="37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Fonte: </a:t>
            </a:r>
            <a:r>
              <a:rPr lang="pt-BR" sz="1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docs.nvidia.com</a:t>
            </a:r>
            <a:r>
              <a:rPr lang="pt-BR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pt-BR" sz="1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cuda</a:t>
            </a:r>
            <a:r>
              <a:rPr lang="pt-BR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pt-BR" sz="1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cuda-c-programming-guide</a:t>
            </a:r>
            <a:r>
              <a:rPr lang="pt-BR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pt-BR" sz="1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index.html</a:t>
            </a:r>
            <a:endParaRPr sz="1000" b="0" strike="noStrike"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9864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8434E2D-CDDA-F246-9152-8E66FC6B4F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302"/>
          <a:stretch/>
        </p:blipFill>
        <p:spPr>
          <a:xfrm>
            <a:off x="842962" y="0"/>
            <a:ext cx="7458075" cy="425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0858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672CCF1-4517-314C-A30C-312251673E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605" y="0"/>
            <a:ext cx="6812789" cy="469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8256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4AD1DF1-EB93-1A40-8780-C35ACB8F51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652"/>
          <a:stretch/>
        </p:blipFill>
        <p:spPr>
          <a:xfrm>
            <a:off x="842962" y="0"/>
            <a:ext cx="7458075" cy="469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2434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A250DCC-61AE-3142-B078-B9763E50ED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22"/>
          <a:stretch/>
        </p:blipFill>
        <p:spPr>
          <a:xfrm>
            <a:off x="996859" y="0"/>
            <a:ext cx="7150282" cy="46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1949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13B7AC0-2E80-234F-942A-9A8AB265CE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127"/>
          <a:stretch/>
        </p:blipFill>
        <p:spPr>
          <a:xfrm>
            <a:off x="782955" y="0"/>
            <a:ext cx="7578090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7466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9DF4DA-8815-A4F4-3450-CE6966712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Usando CUDA no </a:t>
            </a:r>
            <a:r>
              <a:rPr lang="pt-BR" dirty="0" err="1"/>
              <a:t>Colab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101F6E-5291-BB97-EE6B-A7FB91754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https://www.geeksforgeeks.org/how-to-run-cuda-c-c-on-jupyter-notebook-in-google-colaboratory/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062176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3C4D28-9CC6-0342-B0A4-87BB1C030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7C7495E-3301-C44A-A88A-D864F27D4B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E5A838-8E81-4A44-B11F-CA545E9C2D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8000" y="1497013"/>
            <a:ext cx="1974300" cy="3032125"/>
          </a:xfrm>
        </p:spPr>
        <p:txBody>
          <a:bodyPr/>
          <a:lstStyle/>
          <a:p>
            <a:r>
              <a:rPr lang="pt-BR" dirty="0"/>
              <a:t>FAZER ESSE CODIGO JUNTO COM OS ALUNOS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31C553-21CA-9347-8C2F-28FCED2D87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764"/>
            <a:ext cx="6447269" cy="51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4606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6image662621232">
            <a:extLst>
              <a:ext uri="{FF2B5EF4-FFF2-40B4-BE49-F238E27FC236}">
                <a16:creationId xmlns:a16="http://schemas.microsoft.com/office/drawing/2014/main" id="{69B388E8-90FA-DB47-997B-7CD27C70D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82" y="97971"/>
            <a:ext cx="4351978" cy="45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21918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627ACAD-E8A6-5949-B957-54695C19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– </a:t>
            </a:r>
            <a:r>
              <a:rPr lang="pt-BR" dirty="0" err="1"/>
              <a:t>Fun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points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BE3BDA-7629-724B-9576-620C2974EF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4739759-2688-0144-BA26-54335ADF0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F426A47-5A64-BF49-B1E5-C1E1677F09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036" y="1329054"/>
            <a:ext cx="3125092" cy="303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802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627ACAD-E8A6-5949-B957-54695C19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– </a:t>
            </a:r>
            <a:r>
              <a:rPr lang="pt-BR" dirty="0" err="1"/>
              <a:t>Fun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points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BE3BDA-7629-724B-9576-620C2974EF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4739759-2688-0144-BA26-54335ADF0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Gere pontos em 2D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5FC3143-7938-2748-9FEE-664EB34FC2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79" y="1497013"/>
            <a:ext cx="2922861" cy="283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371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1F01B-9A82-1F44-AFF5-BCCBF679E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Desempenho em GB/</a:t>
            </a:r>
            <a:r>
              <a:rPr lang="pt-BR" dirty="0" err="1"/>
              <a:t>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F2E034-FE99-7A47-ABA2-708537C96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Google Shape;310;p70">
            <a:extLst>
              <a:ext uri="{FF2B5EF4-FFF2-40B4-BE49-F238E27FC236}">
                <a16:creationId xmlns:a16="http://schemas.microsoft.com/office/drawing/2014/main" id="{26FDD829-65B7-5F4D-91C4-D20D4937974A}"/>
              </a:ext>
            </a:extLst>
          </p:cNvPr>
          <p:cNvPicPr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61072" y="1242898"/>
            <a:ext cx="4359833" cy="32355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9;p70">
            <a:extLst>
              <a:ext uri="{FF2B5EF4-FFF2-40B4-BE49-F238E27FC236}">
                <a16:creationId xmlns:a16="http://schemas.microsoft.com/office/drawing/2014/main" id="{8CB7F28E-899C-DF48-9A87-E237D43AAB24}"/>
              </a:ext>
            </a:extLst>
          </p:cNvPr>
          <p:cNvSpPr>
            <a:spLocks/>
          </p:cNvSpPr>
          <p:nvPr/>
        </p:nvSpPr>
        <p:spPr bwMode="auto">
          <a:xfrm>
            <a:off x="2732443" y="4698475"/>
            <a:ext cx="4763541" cy="24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Fonte: </a:t>
            </a:r>
            <a:r>
              <a:rPr lang="pt-BR" sz="1000" b="0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docs.nvidia.com</a:t>
            </a:r>
            <a:r>
              <a:rPr lang="pt-BR" sz="10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pt-BR" sz="1000" b="0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cuda</a:t>
            </a:r>
            <a:r>
              <a:rPr lang="pt-BR" sz="10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pt-BR" sz="1000" b="0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cuda-c-programming-guide</a:t>
            </a:r>
            <a:r>
              <a:rPr lang="pt-BR" sz="10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pt-BR" sz="1000" b="0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index.html</a:t>
            </a:r>
            <a:endParaRPr sz="1000" b="0" strike="noStrike"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9094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627ACAD-E8A6-5949-B957-54695C19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– </a:t>
            </a:r>
            <a:r>
              <a:rPr lang="pt-BR" dirty="0" err="1"/>
              <a:t>Fun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points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BE3BDA-7629-724B-9576-620C2974EF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4739759-2688-0144-BA26-54335ADF0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Gere pontos em 2D</a:t>
            </a:r>
          </a:p>
          <a:p>
            <a:endParaRPr lang="pt-BR" dirty="0"/>
          </a:p>
          <a:p>
            <a:r>
              <a:rPr lang="pt-BR" dirty="0"/>
              <a:t>Calcule o centroide 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5FC3143-7938-2748-9FEE-664EB34FC2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79" y="1497013"/>
            <a:ext cx="2922861" cy="28359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9878220-A878-4C48-B3D9-6AC3A95A8A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12" y="1405678"/>
            <a:ext cx="2922861" cy="28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6702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627ACAD-E8A6-5949-B957-54695C19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– </a:t>
            </a:r>
            <a:r>
              <a:rPr lang="pt-BR" dirty="0" err="1"/>
              <a:t>Fun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points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BE3BDA-7629-724B-9576-620C2974EF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4739759-2688-0144-BA26-54335ADF0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Gere pontos em 2D</a:t>
            </a:r>
          </a:p>
          <a:p>
            <a:endParaRPr lang="pt-BR" dirty="0"/>
          </a:p>
          <a:p>
            <a:r>
              <a:rPr lang="pt-BR" dirty="0"/>
              <a:t>Calcule o centroide</a:t>
            </a:r>
          </a:p>
          <a:p>
            <a:endParaRPr lang="pt-BR" dirty="0"/>
          </a:p>
          <a:p>
            <a:r>
              <a:rPr lang="pt-BR" dirty="0"/>
              <a:t>Classifique os pontos por quadrante</a:t>
            </a:r>
          </a:p>
          <a:p>
            <a:endParaRPr lang="pt-BR" dirty="0"/>
          </a:p>
          <a:p>
            <a:pPr marL="120650" indent="0">
              <a:buNone/>
            </a:pPr>
            <a:r>
              <a:rPr lang="pt-BR" dirty="0"/>
              <a:t> 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5FC3143-7938-2748-9FEE-664EB34FC2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79" y="1497013"/>
            <a:ext cx="2922861" cy="28359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9878220-A878-4C48-B3D9-6AC3A95A8A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12" y="1405678"/>
            <a:ext cx="2922861" cy="283591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E9ACDF8-C851-1D44-B1AD-7C3E996CF8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52" y="1497013"/>
            <a:ext cx="2922860" cy="28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1484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627ACAD-E8A6-5949-B957-54695C19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– </a:t>
            </a:r>
            <a:r>
              <a:rPr lang="pt-BR" dirty="0" err="1"/>
              <a:t>Fun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points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BE3BDA-7629-724B-9576-620C2974EF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4739759-2688-0144-BA26-54335ADF0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Gere pontos em 2D</a:t>
            </a:r>
          </a:p>
          <a:p>
            <a:endParaRPr lang="pt-BR" dirty="0"/>
          </a:p>
          <a:p>
            <a:r>
              <a:rPr lang="pt-BR" dirty="0"/>
              <a:t>Calcule o centroide</a:t>
            </a:r>
          </a:p>
          <a:p>
            <a:endParaRPr lang="pt-BR" dirty="0"/>
          </a:p>
          <a:p>
            <a:r>
              <a:rPr lang="pt-BR" dirty="0"/>
              <a:t>Classifique os pontos por quadrante</a:t>
            </a:r>
          </a:p>
          <a:p>
            <a:endParaRPr lang="pt-BR" dirty="0"/>
          </a:p>
          <a:p>
            <a:r>
              <a:rPr lang="pt-BR" dirty="0"/>
              <a:t> Contabilize os pontos por quadrante</a:t>
            </a:r>
          </a:p>
          <a:p>
            <a:endParaRPr lang="pt-BR" dirty="0"/>
          </a:p>
          <a:p>
            <a:endParaRPr lang="pt-BR" dirty="0"/>
          </a:p>
          <a:p>
            <a:pPr marL="120650" indent="0" algn="ctr">
              <a:buNone/>
            </a:pPr>
            <a:r>
              <a:rPr lang="pt-BR" dirty="0">
                <a:solidFill>
                  <a:srgbClr val="C00000"/>
                </a:solidFill>
              </a:rPr>
              <a:t>Vamos fazer isso em CPU e em GPU!</a:t>
            </a:r>
          </a:p>
          <a:p>
            <a:pPr marL="120650" indent="0" algn="ctr">
              <a:buNone/>
            </a:pPr>
            <a:endParaRPr lang="pt-BR" dirty="0">
              <a:solidFill>
                <a:srgbClr val="C00000"/>
              </a:solidFill>
            </a:endParaRP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5FC3143-7938-2748-9FEE-664EB34FC2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79" y="1497013"/>
            <a:ext cx="2922861" cy="28359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9878220-A878-4C48-B3D9-6AC3A95A8A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12" y="1405678"/>
            <a:ext cx="2922861" cy="283591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E9ACDF8-C851-1D44-B1AD-7C3E996CF8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12" y="1347736"/>
            <a:ext cx="2922860" cy="28359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BC43237-EBF0-6C46-AC63-C1FD65D5F7A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75" y="1452139"/>
            <a:ext cx="2793934" cy="292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6740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E899A2D-379B-8A4C-B1B4-F27A721D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geral do código serial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A2F559-974B-404D-87E1-D8ECE97B4A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825" y="1152475"/>
            <a:ext cx="6431329" cy="390720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4BFCDC8-27F3-3E48-AB52-EAA9DA1E02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51" y="1500451"/>
            <a:ext cx="2046129" cy="214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302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E899A2D-379B-8A4C-B1B4-F27A721D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geral do código serial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A2F559-974B-404D-87E1-D8ECE97B4A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825" y="1152475"/>
            <a:ext cx="6431329" cy="390720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4BFCDC8-27F3-3E48-AB52-EAA9DA1E02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51" y="1500451"/>
            <a:ext cx="2046129" cy="214259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BA46E01-CAF0-1B42-ABD7-BD1749463EED}"/>
              </a:ext>
            </a:extLst>
          </p:cNvPr>
          <p:cNvSpPr/>
          <p:nvPr/>
        </p:nvSpPr>
        <p:spPr>
          <a:xfrm>
            <a:off x="2872740" y="2164080"/>
            <a:ext cx="2575560" cy="3276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04242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FD101-8A70-9649-B5A2-B7D70218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Gerar pontos aleatórios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3C73F8-00D6-BB4A-B5AC-961C26249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serial</a:t>
            </a:r>
          </a:p>
          <a:p>
            <a:endParaRPr lang="pt-BR" dirty="0"/>
          </a:p>
          <a:p>
            <a:endParaRPr lang="pt-BR" dirty="0"/>
          </a:p>
          <a:p>
            <a:r>
              <a:rPr lang="pt-BR" sz="1050" dirty="0"/>
              <a:t>Temos</a:t>
            </a:r>
            <a:br>
              <a:rPr lang="pt-BR" sz="1050" dirty="0"/>
            </a:br>
            <a:r>
              <a:rPr lang="pt-BR" sz="1050" dirty="0"/>
              <a:t>que verificar</a:t>
            </a:r>
            <a:br>
              <a:rPr lang="pt-BR" sz="1050" dirty="0"/>
            </a:br>
            <a:r>
              <a:rPr lang="pt-BR" sz="1050" dirty="0"/>
              <a:t>como tratar a</a:t>
            </a:r>
            <a:br>
              <a:rPr lang="pt-BR" sz="1050" dirty="0"/>
            </a:br>
            <a:r>
              <a:rPr lang="pt-BR" sz="1050" dirty="0"/>
              <a:t>questão dos </a:t>
            </a:r>
            <a:br>
              <a:rPr lang="pt-BR" sz="1050" dirty="0"/>
            </a:br>
            <a:r>
              <a:rPr lang="pt-BR" sz="1050" dirty="0"/>
              <a:t>números aleatórios,</a:t>
            </a:r>
            <a:br>
              <a:rPr lang="pt-BR" sz="1050" dirty="0"/>
            </a:br>
            <a:r>
              <a:rPr lang="pt-BR" sz="1050" dirty="0"/>
              <a:t>pois a uma </a:t>
            </a:r>
            <a:br>
              <a:rPr lang="pt-BR" sz="1050" dirty="0"/>
            </a:br>
            <a:r>
              <a:rPr lang="pt-BR" sz="1050" dirty="0"/>
              <a:t>dependência entre </a:t>
            </a:r>
            <a:br>
              <a:rPr lang="pt-BR" sz="1050" dirty="0"/>
            </a:br>
            <a:r>
              <a:rPr lang="pt-BR" sz="1050" dirty="0"/>
              <a:t>as chamadas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65B278-08C4-1246-A6F6-29BFE6DE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200" y="1832025"/>
            <a:ext cx="56261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833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FD101-8A70-9649-B5A2-B7D70218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Gerar pontos aleatórios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3C73F8-00D6-BB4A-B5AC-961C26249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</a:t>
            </a:r>
            <a:r>
              <a:rPr lang="pt-BR" dirty="0" err="1"/>
              <a:t>thrust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sz="1050" dirty="0"/>
              <a:t>Uma possível solução para </a:t>
            </a:r>
            <a:br>
              <a:rPr lang="pt-BR" sz="1050" dirty="0"/>
            </a:br>
            <a:r>
              <a:rPr lang="pt-BR" sz="1050" dirty="0"/>
              <a:t>gerar números aleatórios</a:t>
            </a:r>
            <a:br>
              <a:rPr lang="pt-BR" sz="1050" dirty="0"/>
            </a:br>
            <a:endParaRPr lang="pt-BR" sz="1050" dirty="0"/>
          </a:p>
          <a:p>
            <a:r>
              <a:rPr lang="pt-BR" sz="1050" dirty="0"/>
              <a:t>Não se preocupe, teremos um</a:t>
            </a:r>
            <a:br>
              <a:rPr lang="pt-BR" sz="1050" dirty="0"/>
            </a:br>
            <a:r>
              <a:rPr lang="pt-BR" sz="1050" dirty="0"/>
              <a:t>roteiro específico em breve</a:t>
            </a:r>
            <a:br>
              <a:rPr lang="pt-BR" sz="1050" dirty="0"/>
            </a:br>
            <a:r>
              <a:rPr lang="pt-BR" sz="1050" dirty="0"/>
              <a:t>para tratar com mais detalhes dos</a:t>
            </a:r>
            <a:br>
              <a:rPr lang="pt-BR" sz="1050" dirty="0"/>
            </a:br>
            <a:r>
              <a:rPr lang="pt-BR" sz="1050" dirty="0"/>
              <a:t>números aleatórios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2FF59B-10D9-5149-980C-37BD6CE77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0" y="1492250"/>
            <a:ext cx="56261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452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FD101-8A70-9649-B5A2-B7D70218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Gerar pontos aleatórios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3C73F8-00D6-BB4A-B5AC-961C26249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</a:t>
            </a:r>
            <a:r>
              <a:rPr lang="pt-BR" dirty="0" err="1"/>
              <a:t>thrust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sz="1050" dirty="0"/>
              <a:t>Estamos usando aqui uma transformação customizada,</a:t>
            </a:r>
            <a:br>
              <a:rPr lang="pt-BR" sz="1050" dirty="0"/>
            </a:br>
            <a:r>
              <a:rPr lang="pt-BR" sz="1050" dirty="0"/>
              <a:t>denominada </a:t>
            </a:r>
            <a:r>
              <a:rPr lang="pt-BR" sz="1050" dirty="0" err="1"/>
              <a:t>random_point</a:t>
            </a:r>
            <a:br>
              <a:rPr lang="pt-BR" sz="1050" dirty="0"/>
            </a:br>
            <a:br>
              <a:rPr lang="pt-BR" sz="1050" dirty="0"/>
            </a:br>
            <a:r>
              <a:rPr lang="pt-BR" sz="1050" dirty="0"/>
              <a:t>E fazemos uso também do método </a:t>
            </a:r>
            <a:r>
              <a:rPr lang="pt-BR" sz="1050" dirty="0" err="1"/>
              <a:t>thrust</a:t>
            </a:r>
            <a:r>
              <a:rPr lang="pt-BR" sz="1050" dirty="0"/>
              <a:t>::</a:t>
            </a:r>
            <a:r>
              <a:rPr lang="pt-BR" sz="1050" dirty="0" err="1"/>
              <a:t>tabulate</a:t>
            </a:r>
            <a:r>
              <a:rPr lang="pt-BR" sz="1050" dirty="0"/>
              <a:t>,</a:t>
            </a:r>
            <a:br>
              <a:rPr lang="pt-BR" sz="1050" dirty="0"/>
            </a:br>
            <a:r>
              <a:rPr lang="pt-BR" sz="1050" dirty="0"/>
              <a:t>que fornece o índice do vector como argumento do operador</a:t>
            </a:r>
            <a:br>
              <a:rPr lang="pt-BR" sz="1050" dirty="0"/>
            </a:br>
            <a:r>
              <a:rPr lang="pt-BR" sz="1050" dirty="0"/>
              <a:t>da </a:t>
            </a:r>
            <a:r>
              <a:rPr lang="pt-BR" sz="1050" dirty="0" err="1"/>
              <a:t>random_point</a:t>
            </a:r>
            <a:endParaRPr lang="pt-BR" sz="10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2FF59B-10D9-5149-980C-37BD6CE77C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220" y="208882"/>
            <a:ext cx="3954780" cy="151763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9076846-E4F4-8744-91B4-EF8B6F63EE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219" y="1726518"/>
            <a:ext cx="3923643" cy="151763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5F10D0B-E77F-F448-9FAF-5EC7C82E0A3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040" y="3416983"/>
            <a:ext cx="3114689" cy="160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42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8A2F559-974B-404D-87E1-D8ECE97B4A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671" y="1236295"/>
            <a:ext cx="6431329" cy="3907205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DE899A2D-379B-8A4C-B1B4-F27A721D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geral do código serial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BFCDC8-27F3-3E48-AB52-EAA9DA1E02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51" y="1500451"/>
            <a:ext cx="2046129" cy="214259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BA46E01-CAF0-1B42-ABD7-BD1749463EED}"/>
              </a:ext>
            </a:extLst>
          </p:cNvPr>
          <p:cNvSpPr/>
          <p:nvPr/>
        </p:nvSpPr>
        <p:spPr>
          <a:xfrm>
            <a:off x="2827020" y="2609849"/>
            <a:ext cx="3314700" cy="3276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456814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2B3EC-96C8-0748-AC54-4BC9EE76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</a:t>
            </a:r>
            <a:r>
              <a:rPr lang="pt-BR" dirty="0" err="1"/>
              <a:t>Centróide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A0B8F0-D316-814A-95CE-D6B159804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serial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9E893F-855B-B043-94FE-AFB13B995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00" y="1603375"/>
            <a:ext cx="5778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1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13AB3-703A-CA47-8E85-70374401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CPUs</a:t>
            </a:r>
            <a:r>
              <a:rPr lang="pt-BR" dirty="0"/>
              <a:t> e </a:t>
            </a:r>
            <a:r>
              <a:rPr lang="pt-BR" dirty="0" err="1"/>
              <a:t>GPUs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4184E4-FBB3-5D42-8D84-0F5D899B3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939387-533F-914F-9360-CCCFC22B78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253840"/>
            <a:ext cx="7282927" cy="321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217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2B3EC-96C8-0748-AC54-4BC9EE76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</a:t>
            </a:r>
            <a:r>
              <a:rPr lang="pt-BR" dirty="0" err="1"/>
              <a:t>Centróide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A0B8F0-D316-814A-95CE-D6B159804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</a:t>
            </a:r>
            <a:r>
              <a:rPr lang="pt-BR" dirty="0" err="1"/>
              <a:t>Thrust</a:t>
            </a:r>
            <a:endParaRPr lang="pt-BR" dirty="0"/>
          </a:p>
          <a:p>
            <a:r>
              <a:rPr lang="pt-BR" dirty="0"/>
              <a:t>Usamos uma </a:t>
            </a:r>
            <a:br>
              <a:rPr lang="pt-BR" dirty="0"/>
            </a:br>
            <a:r>
              <a:rPr lang="pt-BR" b="1" dirty="0"/>
              <a:t>Redução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D2561C-2813-094F-9AD0-305C602C5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090" y="1152475"/>
            <a:ext cx="5600700" cy="12827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A59EC92-5525-294E-A502-319D9321FE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6060" y="2708326"/>
            <a:ext cx="4290060" cy="228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482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8A2F559-974B-404D-87E1-D8ECE97B4A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825" y="1152475"/>
            <a:ext cx="6431329" cy="3907205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DE899A2D-379B-8A4C-B1B4-F27A721D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geral do código serial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BFCDC8-27F3-3E48-AB52-EAA9DA1E02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51" y="1500451"/>
            <a:ext cx="2046129" cy="214259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BA46E01-CAF0-1B42-ABD7-BD1749463EED}"/>
              </a:ext>
            </a:extLst>
          </p:cNvPr>
          <p:cNvSpPr/>
          <p:nvPr/>
        </p:nvSpPr>
        <p:spPr>
          <a:xfrm>
            <a:off x="2865248" y="3029877"/>
            <a:ext cx="4274691" cy="246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09220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13946-FE55-6342-9AE8-451D630CB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Identificar o quadrante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F17D121-DCF7-1942-829E-8E09FE2D4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serial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55058D-C888-5B4B-9C02-F942F976D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" y="1650475"/>
            <a:ext cx="91313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88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849D6-FABA-634F-9EC5-54186095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Identificar o quadrante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205974-05CA-7A4E-B8E9-A07F85AE2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500080" cy="3416400"/>
          </a:xfrm>
        </p:spPr>
        <p:txBody>
          <a:bodyPr/>
          <a:lstStyle/>
          <a:p>
            <a:r>
              <a:rPr lang="pt-BR" dirty="0"/>
              <a:t>Versão </a:t>
            </a:r>
            <a:r>
              <a:rPr lang="pt-BR" dirty="0" err="1"/>
              <a:t>Thrust</a:t>
            </a:r>
            <a:endParaRPr lang="pt-BR" dirty="0"/>
          </a:p>
          <a:p>
            <a:endParaRPr lang="pt-BR" dirty="0"/>
          </a:p>
          <a:p>
            <a:r>
              <a:rPr lang="pt-BR" dirty="0"/>
              <a:t>Faremos uso por meio de uma </a:t>
            </a:r>
            <a:r>
              <a:rPr lang="pt-BR" b="1" dirty="0"/>
              <a:t>transformação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9289C3-918F-074F-9288-3E595783BA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671" y="999765"/>
            <a:ext cx="6286329" cy="27978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056E38F-BACD-1447-A000-BE6A19394C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07808"/>
            <a:ext cx="2857671" cy="156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746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8A2F559-974B-404D-87E1-D8ECE97B4A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825" y="1152475"/>
            <a:ext cx="6431329" cy="3907205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DE899A2D-379B-8A4C-B1B4-F27A721D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geral do código serial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BFCDC8-27F3-3E48-AB52-EAA9DA1E02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51" y="1500451"/>
            <a:ext cx="2046129" cy="214259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BA46E01-CAF0-1B42-ABD7-BD1749463EED}"/>
              </a:ext>
            </a:extLst>
          </p:cNvPr>
          <p:cNvSpPr/>
          <p:nvPr/>
        </p:nvSpPr>
        <p:spPr>
          <a:xfrm>
            <a:off x="2888108" y="3519686"/>
            <a:ext cx="4884292" cy="246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2271775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CE2DB-8DA4-5440-924F-5CC5BB68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Contagem de pontos por quadrante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8886C4-2BB3-B14F-A2A2-8D34159B2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serial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7B7044-5E1C-5A4B-ABB7-1F778B9DC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" y="1807210"/>
            <a:ext cx="72771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343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CE2DB-8DA4-5440-924F-5CC5BB68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Contagem de pontos por quadrante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8886C4-2BB3-B14F-A2A2-8D34159B2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</a:t>
            </a:r>
            <a:r>
              <a:rPr lang="pt-BR" dirty="0" err="1"/>
              <a:t>Thrust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Usamos</a:t>
            </a:r>
            <a:br>
              <a:rPr lang="pt-BR" dirty="0"/>
            </a:br>
            <a:r>
              <a:rPr lang="pt-BR" b="1" dirty="0" err="1"/>
              <a:t>sort_by_key</a:t>
            </a:r>
            <a:br>
              <a:rPr lang="pt-BR" dirty="0"/>
            </a:br>
            <a:r>
              <a:rPr lang="pt-BR" dirty="0"/>
              <a:t>e </a:t>
            </a:r>
            <a:br>
              <a:rPr lang="pt-BR" dirty="0"/>
            </a:br>
            <a:r>
              <a:rPr lang="pt-BR" b="1" dirty="0" err="1"/>
              <a:t>reduce_by_key</a:t>
            </a:r>
            <a:endParaRPr lang="pt-BR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0DED8A-283E-3046-B482-B7908E2843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2730" y="1419207"/>
            <a:ext cx="6351270" cy="217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104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627ACAD-E8A6-5949-B957-54695C19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– </a:t>
            </a:r>
            <a:r>
              <a:rPr lang="pt-BR" dirty="0" err="1"/>
              <a:t>Fun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points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BE3BDA-7629-724B-9576-620C2974EF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4739759-2688-0144-BA26-54335ADF0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Gere pontos em 2D</a:t>
            </a:r>
          </a:p>
          <a:p>
            <a:r>
              <a:rPr lang="pt-BR" sz="1200" dirty="0" err="1">
                <a:solidFill>
                  <a:srgbClr val="C00000"/>
                </a:solidFill>
              </a:rPr>
              <a:t>thrust</a:t>
            </a:r>
            <a:r>
              <a:rPr lang="pt-BR" sz="1200" dirty="0">
                <a:solidFill>
                  <a:srgbClr val="C00000"/>
                </a:solidFill>
              </a:rPr>
              <a:t>::</a:t>
            </a:r>
            <a:r>
              <a:rPr lang="pt-BR" sz="1200" dirty="0" err="1">
                <a:solidFill>
                  <a:srgbClr val="C00000"/>
                </a:solidFill>
              </a:rPr>
              <a:t>tabulate</a:t>
            </a:r>
            <a:endParaRPr lang="pt-BR" sz="1200" dirty="0"/>
          </a:p>
          <a:p>
            <a:r>
              <a:rPr lang="pt-BR" dirty="0"/>
              <a:t>Calcule o centroide</a:t>
            </a:r>
          </a:p>
          <a:p>
            <a:r>
              <a:rPr lang="pt-BR" sz="1200" dirty="0" err="1">
                <a:solidFill>
                  <a:srgbClr val="C00000"/>
                </a:solidFill>
              </a:rPr>
              <a:t>thrust</a:t>
            </a:r>
            <a:r>
              <a:rPr lang="pt-BR" sz="1200" dirty="0">
                <a:solidFill>
                  <a:srgbClr val="C00000"/>
                </a:solidFill>
              </a:rPr>
              <a:t>::</a:t>
            </a:r>
            <a:r>
              <a:rPr lang="pt-BR" sz="1200" dirty="0" err="1">
                <a:solidFill>
                  <a:srgbClr val="C00000"/>
                </a:solidFill>
              </a:rPr>
              <a:t>reduce</a:t>
            </a:r>
            <a:endParaRPr lang="pt-BR" sz="1200" dirty="0"/>
          </a:p>
          <a:p>
            <a:r>
              <a:rPr lang="pt-BR" dirty="0"/>
              <a:t>Classifique os pontos por quadrante</a:t>
            </a:r>
          </a:p>
          <a:p>
            <a:r>
              <a:rPr lang="pt-BR" sz="1200" dirty="0" err="1">
                <a:solidFill>
                  <a:srgbClr val="C00000"/>
                </a:solidFill>
              </a:rPr>
              <a:t>thrust</a:t>
            </a:r>
            <a:r>
              <a:rPr lang="pt-BR" sz="1200" dirty="0">
                <a:solidFill>
                  <a:srgbClr val="C00000"/>
                </a:solidFill>
              </a:rPr>
              <a:t>::</a:t>
            </a:r>
            <a:r>
              <a:rPr lang="pt-BR" sz="1200" dirty="0" err="1">
                <a:solidFill>
                  <a:srgbClr val="C00000"/>
                </a:solidFill>
              </a:rPr>
              <a:t>transform</a:t>
            </a:r>
            <a:endParaRPr lang="pt-BR" sz="1200" dirty="0"/>
          </a:p>
          <a:p>
            <a:r>
              <a:rPr lang="pt-BR" dirty="0"/>
              <a:t> Contabilize os pontos por quadrante</a:t>
            </a:r>
          </a:p>
          <a:p>
            <a:r>
              <a:rPr lang="pt-BR" sz="1200" dirty="0" err="1">
                <a:solidFill>
                  <a:srgbClr val="C00000"/>
                </a:solidFill>
              </a:rPr>
              <a:t>thrust:sort</a:t>
            </a:r>
            <a:endParaRPr lang="pt-BR" sz="1200" dirty="0">
              <a:solidFill>
                <a:srgbClr val="C00000"/>
              </a:solidFill>
            </a:endParaRPr>
          </a:p>
          <a:p>
            <a:r>
              <a:rPr lang="pt-BR" sz="1200" dirty="0" err="1">
                <a:solidFill>
                  <a:srgbClr val="C00000"/>
                </a:solidFill>
              </a:rPr>
              <a:t>thrust</a:t>
            </a:r>
            <a:r>
              <a:rPr lang="pt-BR" sz="1200" dirty="0">
                <a:solidFill>
                  <a:srgbClr val="C00000"/>
                </a:solidFill>
              </a:rPr>
              <a:t>::</a:t>
            </a:r>
            <a:r>
              <a:rPr lang="pt-BR" sz="1200" dirty="0" err="1">
                <a:solidFill>
                  <a:srgbClr val="C00000"/>
                </a:solidFill>
              </a:rPr>
              <a:t>reduce_by_key</a:t>
            </a:r>
            <a:endParaRPr lang="pt-BR" sz="1200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5FC3143-7938-2748-9FEE-664EB34FC2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79" y="1497013"/>
            <a:ext cx="2922861" cy="28359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9878220-A878-4C48-B3D9-6AC3A95A8A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12" y="1405678"/>
            <a:ext cx="2922861" cy="283591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E9ACDF8-C851-1D44-B1AD-7C3E996CF85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12" y="1347736"/>
            <a:ext cx="2922860" cy="28359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BC43237-EBF0-6C46-AC63-C1FD65D5F7A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75" y="1452139"/>
            <a:ext cx="2793934" cy="292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8554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A8B499-FA0B-7F42-99D4-E12380E0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Speed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Throughput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D5E879-DC41-7948-8188-CD395D4BF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0650" indent="0">
              <a:buNone/>
            </a:pPr>
            <a:r>
              <a:rPr lang="pt-BR" dirty="0"/>
              <a:t>	       Velocidade			          </a:t>
            </a:r>
            <a:r>
              <a:rPr lang="pt-BR" dirty="0" err="1"/>
              <a:t>Throughput</a:t>
            </a:r>
            <a:endParaRPr lang="pt-BR" dirty="0"/>
          </a:p>
          <a:p>
            <a:pPr marL="120650" indent="0">
              <a:buNone/>
            </a:pPr>
            <a:endParaRPr lang="pt-BR" dirty="0"/>
          </a:p>
        </p:txBody>
      </p:sp>
      <p:pic>
        <p:nvPicPr>
          <p:cNvPr id="1026" name="Picture 2" descr="Motos é na Suzuki Motos do Brasil">
            <a:extLst>
              <a:ext uri="{FF2B5EF4-FFF2-40B4-BE49-F238E27FC236}">
                <a16:creationId xmlns:a16="http://schemas.microsoft.com/office/drawing/2014/main" id="{14DD091F-4112-106C-AEE6-89B8A4610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94" y="1972065"/>
            <a:ext cx="2638520" cy="175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ÔNIBUS DOIS ANDARES - Freta Mais">
            <a:extLst>
              <a:ext uri="{FF2B5EF4-FFF2-40B4-BE49-F238E27FC236}">
                <a16:creationId xmlns:a16="http://schemas.microsoft.com/office/drawing/2014/main" id="{7A692343-A459-A072-A408-2C4B51EA7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" t="22406" r="1254" b="21270"/>
          <a:stretch/>
        </p:blipFill>
        <p:spPr bwMode="auto">
          <a:xfrm>
            <a:off x="4183864" y="1632857"/>
            <a:ext cx="4771915" cy="209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33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253D18-49BF-2A45-8165-E2087F4F5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CPU minimiza latência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1A578B-108A-0D4C-B5A2-8C45BF4CF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163942" cy="3416400"/>
          </a:xfrm>
        </p:spPr>
        <p:txBody>
          <a:bodyPr/>
          <a:lstStyle/>
          <a:p>
            <a:r>
              <a:rPr lang="pt-BR" dirty="0"/>
              <a:t>ULA potente, minimiza latência das operações</a:t>
            </a:r>
          </a:p>
          <a:p>
            <a:endParaRPr lang="pt-BR" dirty="0"/>
          </a:p>
          <a:p>
            <a:r>
              <a:rPr lang="pt-BR" dirty="0"/>
              <a:t>Cache grande:</a:t>
            </a:r>
          </a:p>
          <a:p>
            <a:pPr lvl="1"/>
            <a:r>
              <a:rPr lang="pt-BR" dirty="0"/>
              <a:t>Acelera operações lentas de acesso à RAM</a:t>
            </a:r>
          </a:p>
          <a:p>
            <a:pPr lvl="1"/>
            <a:r>
              <a:rPr lang="pt-BR" dirty="0"/>
              <a:t>Mas cache-misses são custosos</a:t>
            </a:r>
          </a:p>
          <a:p>
            <a:pPr lvl="1"/>
            <a:r>
              <a:rPr lang="pt-BR" dirty="0"/>
              <a:t>Baixa performance / watt</a:t>
            </a:r>
          </a:p>
        </p:txBody>
      </p:sp>
      <p:grpSp>
        <p:nvGrpSpPr>
          <p:cNvPr id="4" name="Google Shape;319;p71">
            <a:extLst>
              <a:ext uri="{FF2B5EF4-FFF2-40B4-BE49-F238E27FC236}">
                <a16:creationId xmlns:a16="http://schemas.microsoft.com/office/drawing/2014/main" id="{EB9B698B-6B3D-C54F-A77E-F72DE179572B}"/>
              </a:ext>
            </a:extLst>
          </p:cNvPr>
          <p:cNvGrpSpPr/>
          <p:nvPr/>
        </p:nvGrpSpPr>
        <p:grpSpPr bwMode="auto">
          <a:xfrm>
            <a:off x="5556300" y="2079317"/>
            <a:ext cx="3276000" cy="2057040"/>
            <a:chOff x="5724000" y="2982960"/>
            <a:chExt cx="3276000" cy="2057040"/>
          </a:xfrm>
        </p:grpSpPr>
        <p:sp>
          <p:nvSpPr>
            <p:cNvPr id="5" name="Google Shape;320;p71">
              <a:extLst>
                <a:ext uri="{FF2B5EF4-FFF2-40B4-BE49-F238E27FC236}">
                  <a16:creationId xmlns:a16="http://schemas.microsoft.com/office/drawing/2014/main" id="{1FEFCF21-880C-7F44-8043-C09E378CA20A}"/>
                </a:ext>
              </a:extLst>
            </p:cNvPr>
            <p:cNvSpPr/>
            <p:nvPr/>
          </p:nvSpPr>
          <p:spPr bwMode="auto">
            <a:xfrm>
              <a:off x="5725800" y="3805200"/>
              <a:ext cx="3274200" cy="72792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400" b="1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Cache</a:t>
              </a:r>
              <a:endParaRPr sz="14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6" name="Google Shape;321;p71">
              <a:extLst>
                <a:ext uri="{FF2B5EF4-FFF2-40B4-BE49-F238E27FC236}">
                  <a16:creationId xmlns:a16="http://schemas.microsoft.com/office/drawing/2014/main" id="{AEFC6ECE-F096-D742-B800-E71FEE995C5F}"/>
                </a:ext>
              </a:extLst>
            </p:cNvPr>
            <p:cNvSpPr/>
            <p:nvPr/>
          </p:nvSpPr>
          <p:spPr bwMode="auto">
            <a:xfrm>
              <a:off x="8235720" y="2982960"/>
              <a:ext cx="764280" cy="38052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400" b="1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ALU</a:t>
              </a:r>
              <a:endParaRPr sz="14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322;p71">
              <a:extLst>
                <a:ext uri="{FF2B5EF4-FFF2-40B4-BE49-F238E27FC236}">
                  <a16:creationId xmlns:a16="http://schemas.microsoft.com/office/drawing/2014/main" id="{FDED4BB7-AE71-F544-B052-0697A3D9C135}"/>
                </a:ext>
              </a:extLst>
            </p:cNvPr>
            <p:cNvSpPr/>
            <p:nvPr/>
          </p:nvSpPr>
          <p:spPr bwMode="auto">
            <a:xfrm>
              <a:off x="5725800" y="2982960"/>
              <a:ext cx="1622520" cy="77652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400" b="1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Control</a:t>
              </a:r>
              <a:endParaRPr sz="14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323;p71">
              <a:extLst>
                <a:ext uri="{FF2B5EF4-FFF2-40B4-BE49-F238E27FC236}">
                  <a16:creationId xmlns:a16="http://schemas.microsoft.com/office/drawing/2014/main" id="{CD511873-2CC3-A14C-A125-ECC51EB2273B}"/>
                </a:ext>
              </a:extLst>
            </p:cNvPr>
            <p:cNvSpPr/>
            <p:nvPr/>
          </p:nvSpPr>
          <p:spPr bwMode="auto">
            <a:xfrm>
              <a:off x="8235720" y="3390840"/>
              <a:ext cx="764280" cy="38052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400" b="1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ALU</a:t>
              </a:r>
              <a:endParaRPr sz="1400" b="0" strike="noStrike"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324;p71">
              <a:extLst>
                <a:ext uri="{FF2B5EF4-FFF2-40B4-BE49-F238E27FC236}">
                  <a16:creationId xmlns:a16="http://schemas.microsoft.com/office/drawing/2014/main" id="{7F7D7F03-5F34-A946-A2F3-544A3CC30426}"/>
                </a:ext>
              </a:extLst>
            </p:cNvPr>
            <p:cNvSpPr/>
            <p:nvPr/>
          </p:nvSpPr>
          <p:spPr bwMode="auto">
            <a:xfrm>
              <a:off x="7430039" y="2982960"/>
              <a:ext cx="764280" cy="38052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400" b="1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ALU</a:t>
              </a:r>
              <a:endParaRPr sz="14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0" name="Google Shape;325;p71">
              <a:extLst>
                <a:ext uri="{FF2B5EF4-FFF2-40B4-BE49-F238E27FC236}">
                  <a16:creationId xmlns:a16="http://schemas.microsoft.com/office/drawing/2014/main" id="{AA32944A-A819-F84C-BD96-D72AA297DF22}"/>
                </a:ext>
              </a:extLst>
            </p:cNvPr>
            <p:cNvSpPr/>
            <p:nvPr/>
          </p:nvSpPr>
          <p:spPr bwMode="auto">
            <a:xfrm>
              <a:off x="7430039" y="3390840"/>
              <a:ext cx="764280" cy="38052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400" b="1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ALU</a:t>
              </a:r>
              <a:endParaRPr sz="14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1" name="Google Shape;326;p71">
              <a:extLst>
                <a:ext uri="{FF2B5EF4-FFF2-40B4-BE49-F238E27FC236}">
                  <a16:creationId xmlns:a16="http://schemas.microsoft.com/office/drawing/2014/main" id="{287DF65C-05D1-4D46-8B26-D98008C15DD5}"/>
                </a:ext>
              </a:extLst>
            </p:cNvPr>
            <p:cNvSpPr/>
            <p:nvPr/>
          </p:nvSpPr>
          <p:spPr bwMode="auto">
            <a:xfrm>
              <a:off x="5724000" y="4686120"/>
              <a:ext cx="3274200" cy="35388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0" rIns="0" bIns="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200" b="1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DRAM</a:t>
              </a:r>
              <a:endParaRPr sz="1200" b="0" strike="noStrike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2" name="Google Shape;327;p71">
            <a:extLst>
              <a:ext uri="{FF2B5EF4-FFF2-40B4-BE49-F238E27FC236}">
                <a16:creationId xmlns:a16="http://schemas.microsoft.com/office/drawing/2014/main" id="{605C1DC7-34D4-3044-9220-C193DB9EDE80}"/>
              </a:ext>
            </a:extLst>
          </p:cNvPr>
          <p:cNvSpPr/>
          <p:nvPr/>
        </p:nvSpPr>
        <p:spPr bwMode="auto">
          <a:xfrm>
            <a:off x="5556299" y="1546697"/>
            <a:ext cx="3274199" cy="4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2400" b="1" strike="noStrike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CPU</a:t>
            </a:r>
            <a:endParaRPr sz="2400" b="0" strike="noStrike"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179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D5832-DD74-924D-8A0E-BD1F6F15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GPU maximiza </a:t>
            </a:r>
            <a:r>
              <a:rPr lang="pt-BR" dirty="0" err="1"/>
              <a:t>throughput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76D353-C695-AD40-8451-FA0C8CB03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422126" cy="3416400"/>
          </a:xfrm>
        </p:spPr>
        <p:txBody>
          <a:bodyPr/>
          <a:lstStyle/>
          <a:p>
            <a:r>
              <a:rPr lang="pt-BR" dirty="0"/>
              <a:t>ULA simples</a:t>
            </a:r>
          </a:p>
          <a:p>
            <a:pPr lvl="1"/>
            <a:r>
              <a:rPr lang="pt-BR" dirty="0"/>
              <a:t>Eficiente energeticamente</a:t>
            </a:r>
          </a:p>
          <a:p>
            <a:pPr lvl="1"/>
            <a:r>
              <a:rPr lang="pt-BR" dirty="0"/>
              <a:t>Alta taxa de transferência</a:t>
            </a:r>
          </a:p>
          <a:p>
            <a:pPr lvl="1"/>
            <a:endParaRPr lang="pt-BR" dirty="0"/>
          </a:p>
          <a:p>
            <a:r>
              <a:rPr lang="pt-BR" dirty="0"/>
              <a:t>Cache pequeno</a:t>
            </a:r>
          </a:p>
          <a:p>
            <a:pPr lvl="1"/>
            <a:r>
              <a:rPr lang="pt-BR" dirty="0"/>
              <a:t>Acesso contínuo a RAM</a:t>
            </a:r>
          </a:p>
          <a:p>
            <a:endParaRPr lang="pt-BR" dirty="0"/>
          </a:p>
          <a:p>
            <a:r>
              <a:rPr lang="pt-BR" dirty="0"/>
              <a:t>Controle simples</a:t>
            </a:r>
          </a:p>
          <a:p>
            <a:r>
              <a:rPr lang="pt-BR" dirty="0"/>
              <a:t>Número massivo de threads</a:t>
            </a:r>
          </a:p>
          <a:p>
            <a:endParaRPr lang="pt-BR" dirty="0"/>
          </a:p>
        </p:txBody>
      </p:sp>
      <p:grpSp>
        <p:nvGrpSpPr>
          <p:cNvPr id="4" name="Google Shape;338;p72">
            <a:extLst>
              <a:ext uri="{FF2B5EF4-FFF2-40B4-BE49-F238E27FC236}">
                <a16:creationId xmlns:a16="http://schemas.microsoft.com/office/drawing/2014/main" id="{3B02DC00-D863-2048-8AB1-F6A764EA94B2}"/>
              </a:ext>
            </a:extLst>
          </p:cNvPr>
          <p:cNvGrpSpPr/>
          <p:nvPr/>
        </p:nvGrpSpPr>
        <p:grpSpPr bwMode="auto">
          <a:xfrm>
            <a:off x="5350106" y="1766635"/>
            <a:ext cx="3352320" cy="2057040"/>
            <a:chOff x="5578920" y="2846160"/>
            <a:chExt cx="3352320" cy="2057040"/>
          </a:xfrm>
        </p:grpSpPr>
        <p:sp>
          <p:nvSpPr>
            <p:cNvPr id="5" name="Google Shape;339;p72">
              <a:extLst>
                <a:ext uri="{FF2B5EF4-FFF2-40B4-BE49-F238E27FC236}">
                  <a16:creationId xmlns:a16="http://schemas.microsoft.com/office/drawing/2014/main" id="{DA80F017-5FF7-FE4D-9CAA-DAC66F1DB5ED}"/>
                </a:ext>
              </a:extLst>
            </p:cNvPr>
            <p:cNvSpPr/>
            <p:nvPr/>
          </p:nvSpPr>
          <p:spPr bwMode="auto">
            <a:xfrm>
              <a:off x="5578920" y="4549320"/>
              <a:ext cx="3352320" cy="35388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0" rIns="0" bIns="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200" b="1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DRAM</a:t>
              </a:r>
              <a:endParaRPr sz="1200" b="0" strike="noStrike">
                <a:latin typeface="Arial"/>
                <a:ea typeface="Arial"/>
                <a:cs typeface="Arial"/>
              </a:endParaRPr>
            </a:p>
          </p:txBody>
        </p:sp>
        <p:grpSp>
          <p:nvGrpSpPr>
            <p:cNvPr id="6" name="Google Shape;340;p72">
              <a:extLst>
                <a:ext uri="{FF2B5EF4-FFF2-40B4-BE49-F238E27FC236}">
                  <a16:creationId xmlns:a16="http://schemas.microsoft.com/office/drawing/2014/main" id="{7EDCF7FA-2D23-9047-9B5A-0468E721F0AE}"/>
                </a:ext>
              </a:extLst>
            </p:cNvPr>
            <p:cNvGrpSpPr/>
            <p:nvPr/>
          </p:nvGrpSpPr>
          <p:grpSpPr bwMode="auto">
            <a:xfrm>
              <a:off x="5582160" y="2846160"/>
              <a:ext cx="3347280" cy="1550160"/>
              <a:chOff x="5582160" y="2846160"/>
              <a:chExt cx="3347280" cy="1550160"/>
            </a:xfrm>
          </p:grpSpPr>
          <p:grpSp>
            <p:nvGrpSpPr>
              <p:cNvPr id="7" name="Google Shape;341;p72">
                <a:extLst>
                  <a:ext uri="{FF2B5EF4-FFF2-40B4-BE49-F238E27FC236}">
                    <a16:creationId xmlns:a16="http://schemas.microsoft.com/office/drawing/2014/main" id="{E093B628-8004-F249-A5C0-8B2DE67884AB}"/>
                  </a:ext>
                </a:extLst>
              </p:cNvPr>
              <p:cNvGrpSpPr/>
              <p:nvPr/>
            </p:nvGrpSpPr>
            <p:grpSpPr bwMode="auto">
              <a:xfrm>
                <a:off x="5582160" y="2846160"/>
                <a:ext cx="3347280" cy="168120"/>
                <a:chOff x="5582160" y="2846160"/>
                <a:chExt cx="3347280" cy="168120"/>
              </a:xfrm>
            </p:grpSpPr>
            <p:grpSp>
              <p:nvGrpSpPr>
                <p:cNvPr id="148" name="Google Shape;342;p72">
                  <a:extLst>
                    <a:ext uri="{FF2B5EF4-FFF2-40B4-BE49-F238E27FC236}">
                      <a16:creationId xmlns:a16="http://schemas.microsoft.com/office/drawing/2014/main" id="{F1364677-B12A-584C-8247-9CF1695430D6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2846160"/>
                  <a:ext cx="208800" cy="163800"/>
                  <a:chOff x="5582160" y="2846160"/>
                  <a:chExt cx="208800" cy="163800"/>
                </a:xfrm>
              </p:grpSpPr>
              <p:sp>
                <p:nvSpPr>
                  <p:cNvPr id="165" name="Google Shape;343;p72">
                    <a:extLst>
                      <a:ext uri="{FF2B5EF4-FFF2-40B4-BE49-F238E27FC236}">
                        <a16:creationId xmlns:a16="http://schemas.microsoft.com/office/drawing/2014/main" id="{A2A5CD86-693C-AF42-BAD4-ACDE219FC5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284616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66" name="Google Shape;344;p72">
                    <a:extLst>
                      <a:ext uri="{FF2B5EF4-FFF2-40B4-BE49-F238E27FC236}">
                        <a16:creationId xmlns:a16="http://schemas.microsoft.com/office/drawing/2014/main" id="{77DC9D40-88C9-A94E-9622-9DA7FD86BD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2931840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149" name="Google Shape;345;p72">
                  <a:extLst>
                    <a:ext uri="{FF2B5EF4-FFF2-40B4-BE49-F238E27FC236}">
                      <a16:creationId xmlns:a16="http://schemas.microsoft.com/office/drawing/2014/main" id="{7C476DF2-B465-1B4A-A899-61B0034DDEAD}"/>
                    </a:ext>
                  </a:extLst>
                </p:cNvPr>
                <p:cNvSpPr/>
                <p:nvPr/>
              </p:nvSpPr>
              <p:spPr bwMode="auto">
                <a:xfrm>
                  <a:off x="5820120" y="285048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150" name="Google Shape;346;p72">
                  <a:extLst>
                    <a:ext uri="{FF2B5EF4-FFF2-40B4-BE49-F238E27FC236}">
                      <a16:creationId xmlns:a16="http://schemas.microsoft.com/office/drawing/2014/main" id="{727081AB-01DA-604F-8599-E01C5F9B45F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28501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1" name="Google Shape;347;p72">
                  <a:extLst>
                    <a:ext uri="{FF2B5EF4-FFF2-40B4-BE49-F238E27FC236}">
                      <a16:creationId xmlns:a16="http://schemas.microsoft.com/office/drawing/2014/main" id="{728144D5-CB33-1F4E-9B41-26DC34374FB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28501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2" name="Google Shape;348;p72">
                  <a:extLst>
                    <a:ext uri="{FF2B5EF4-FFF2-40B4-BE49-F238E27FC236}">
                      <a16:creationId xmlns:a16="http://schemas.microsoft.com/office/drawing/2014/main" id="{60DB0D6C-B0DD-6141-8EF9-BFD53FCD89B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28501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3" name="Google Shape;349;p72">
                  <a:extLst>
                    <a:ext uri="{FF2B5EF4-FFF2-40B4-BE49-F238E27FC236}">
                      <a16:creationId xmlns:a16="http://schemas.microsoft.com/office/drawing/2014/main" id="{6F162834-C7C8-AE4E-AE1A-BBAD6EC6E9A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28501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4" name="Google Shape;350;p72">
                  <a:extLst>
                    <a:ext uri="{FF2B5EF4-FFF2-40B4-BE49-F238E27FC236}">
                      <a16:creationId xmlns:a16="http://schemas.microsoft.com/office/drawing/2014/main" id="{F250EC82-49A6-9244-93BB-EEFD64D8B81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28501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5" name="Google Shape;351;p72">
                  <a:extLst>
                    <a:ext uri="{FF2B5EF4-FFF2-40B4-BE49-F238E27FC236}">
                      <a16:creationId xmlns:a16="http://schemas.microsoft.com/office/drawing/2014/main" id="{9F182166-819B-1B41-8B9C-E0106033299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6" name="Google Shape;352;p72">
                  <a:extLst>
                    <a:ext uri="{FF2B5EF4-FFF2-40B4-BE49-F238E27FC236}">
                      <a16:creationId xmlns:a16="http://schemas.microsoft.com/office/drawing/2014/main" id="{73F0371E-1C66-E94D-BF14-18B552B0218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7" name="Google Shape;353;p72">
                  <a:extLst>
                    <a:ext uri="{FF2B5EF4-FFF2-40B4-BE49-F238E27FC236}">
                      <a16:creationId xmlns:a16="http://schemas.microsoft.com/office/drawing/2014/main" id="{474DD305-268D-FB44-B319-1B43DB50730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8" name="Google Shape;354;p72">
                  <a:extLst>
                    <a:ext uri="{FF2B5EF4-FFF2-40B4-BE49-F238E27FC236}">
                      <a16:creationId xmlns:a16="http://schemas.microsoft.com/office/drawing/2014/main" id="{504BD29F-9EE5-484E-857E-E4245718E1B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9" name="Google Shape;355;p72">
                  <a:extLst>
                    <a:ext uri="{FF2B5EF4-FFF2-40B4-BE49-F238E27FC236}">
                      <a16:creationId xmlns:a16="http://schemas.microsoft.com/office/drawing/2014/main" id="{ED5A03A8-7847-224F-9381-9E6043451A5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0" name="Google Shape;356;p72">
                  <a:extLst>
                    <a:ext uri="{FF2B5EF4-FFF2-40B4-BE49-F238E27FC236}">
                      <a16:creationId xmlns:a16="http://schemas.microsoft.com/office/drawing/2014/main" id="{7E4D1F1D-7178-3746-B850-EE3BA471524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1" name="Google Shape;357;p72">
                  <a:extLst>
                    <a:ext uri="{FF2B5EF4-FFF2-40B4-BE49-F238E27FC236}">
                      <a16:creationId xmlns:a16="http://schemas.microsoft.com/office/drawing/2014/main" id="{390210A7-B806-994A-9BCF-B0318E7C758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2" name="Google Shape;358;p72">
                  <a:extLst>
                    <a:ext uri="{FF2B5EF4-FFF2-40B4-BE49-F238E27FC236}">
                      <a16:creationId xmlns:a16="http://schemas.microsoft.com/office/drawing/2014/main" id="{ECFAC7FC-3259-224B-81A5-4D4BB5BB344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3" name="Google Shape;359;p72">
                  <a:extLst>
                    <a:ext uri="{FF2B5EF4-FFF2-40B4-BE49-F238E27FC236}">
                      <a16:creationId xmlns:a16="http://schemas.microsoft.com/office/drawing/2014/main" id="{9C1D684C-553C-404F-A5DB-E65E5568A21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4" name="Google Shape;360;p72">
                  <a:extLst>
                    <a:ext uri="{FF2B5EF4-FFF2-40B4-BE49-F238E27FC236}">
                      <a16:creationId xmlns:a16="http://schemas.microsoft.com/office/drawing/2014/main" id="{EC84F885-EEC2-B444-85C0-05A5E8EAE76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8" name="Google Shape;361;p72">
                <a:extLst>
                  <a:ext uri="{FF2B5EF4-FFF2-40B4-BE49-F238E27FC236}">
                    <a16:creationId xmlns:a16="http://schemas.microsoft.com/office/drawing/2014/main" id="{44D105D2-3AAD-C444-9A00-0D86C8979556}"/>
                  </a:ext>
                </a:extLst>
              </p:cNvPr>
              <p:cNvGrpSpPr/>
              <p:nvPr/>
            </p:nvGrpSpPr>
            <p:grpSpPr bwMode="auto">
              <a:xfrm>
                <a:off x="5582160" y="3043080"/>
                <a:ext cx="3347280" cy="168480"/>
                <a:chOff x="5582160" y="3043080"/>
                <a:chExt cx="3347280" cy="168480"/>
              </a:xfrm>
            </p:grpSpPr>
            <p:grpSp>
              <p:nvGrpSpPr>
                <p:cNvPr id="129" name="Google Shape;362;p72">
                  <a:extLst>
                    <a:ext uri="{FF2B5EF4-FFF2-40B4-BE49-F238E27FC236}">
                      <a16:creationId xmlns:a16="http://schemas.microsoft.com/office/drawing/2014/main" id="{A266259A-4EA6-9F4C-8176-DB4FBC42E210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3043080"/>
                  <a:ext cx="208800" cy="164160"/>
                  <a:chOff x="5582160" y="3043080"/>
                  <a:chExt cx="208800" cy="164160"/>
                </a:xfrm>
              </p:grpSpPr>
              <p:sp>
                <p:nvSpPr>
                  <p:cNvPr id="146" name="Google Shape;363;p72">
                    <a:extLst>
                      <a:ext uri="{FF2B5EF4-FFF2-40B4-BE49-F238E27FC236}">
                        <a16:creationId xmlns:a16="http://schemas.microsoft.com/office/drawing/2014/main" id="{8F0B7A7F-A830-3041-B48B-D10C682891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04308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47" name="Google Shape;364;p72">
                    <a:extLst>
                      <a:ext uri="{FF2B5EF4-FFF2-40B4-BE49-F238E27FC236}">
                        <a16:creationId xmlns:a16="http://schemas.microsoft.com/office/drawing/2014/main" id="{234FE9A3-AD37-344A-AB8E-03C227F9F8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129120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130" name="Google Shape;365;p72">
                  <a:extLst>
                    <a:ext uri="{FF2B5EF4-FFF2-40B4-BE49-F238E27FC236}">
                      <a16:creationId xmlns:a16="http://schemas.microsoft.com/office/drawing/2014/main" id="{98D38BFB-4981-EA40-A079-586108FEF76C}"/>
                    </a:ext>
                  </a:extLst>
                </p:cNvPr>
                <p:cNvSpPr/>
                <p:nvPr/>
              </p:nvSpPr>
              <p:spPr bwMode="auto">
                <a:xfrm>
                  <a:off x="5820120" y="304740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131" name="Google Shape;366;p72">
                  <a:extLst>
                    <a:ext uri="{FF2B5EF4-FFF2-40B4-BE49-F238E27FC236}">
                      <a16:creationId xmlns:a16="http://schemas.microsoft.com/office/drawing/2014/main" id="{B6EE25E7-0822-844D-A435-23F55AF18C0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3047040"/>
                  <a:ext cx="36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2" name="Google Shape;367;p72">
                  <a:extLst>
                    <a:ext uri="{FF2B5EF4-FFF2-40B4-BE49-F238E27FC236}">
                      <a16:creationId xmlns:a16="http://schemas.microsoft.com/office/drawing/2014/main" id="{27C73037-8B6C-7F41-8744-F52CA011BDD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3047040"/>
                  <a:ext cx="36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3" name="Google Shape;368;p72">
                  <a:extLst>
                    <a:ext uri="{FF2B5EF4-FFF2-40B4-BE49-F238E27FC236}">
                      <a16:creationId xmlns:a16="http://schemas.microsoft.com/office/drawing/2014/main" id="{CA1850DD-C63E-EE4F-A035-13C5E216123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3047040"/>
                  <a:ext cx="36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4" name="Google Shape;369;p72">
                  <a:extLst>
                    <a:ext uri="{FF2B5EF4-FFF2-40B4-BE49-F238E27FC236}">
                      <a16:creationId xmlns:a16="http://schemas.microsoft.com/office/drawing/2014/main" id="{A9E8E703-2F5D-874A-865D-A52BDCD9E1D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3047040"/>
                  <a:ext cx="36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5" name="Google Shape;370;p72">
                  <a:extLst>
                    <a:ext uri="{FF2B5EF4-FFF2-40B4-BE49-F238E27FC236}">
                      <a16:creationId xmlns:a16="http://schemas.microsoft.com/office/drawing/2014/main" id="{AC35D2FD-D337-074A-96E1-EC2FE37AA41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3047040"/>
                  <a:ext cx="36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6" name="Google Shape;371;p72">
                  <a:extLst>
                    <a:ext uri="{FF2B5EF4-FFF2-40B4-BE49-F238E27FC236}">
                      <a16:creationId xmlns:a16="http://schemas.microsoft.com/office/drawing/2014/main" id="{7DCC66BD-9938-8946-A0EB-ECA7BC857C7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7" name="Google Shape;372;p72">
                  <a:extLst>
                    <a:ext uri="{FF2B5EF4-FFF2-40B4-BE49-F238E27FC236}">
                      <a16:creationId xmlns:a16="http://schemas.microsoft.com/office/drawing/2014/main" id="{83244178-6B7C-8B48-AB31-33C7A1EB49C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8" name="Google Shape;373;p72">
                  <a:extLst>
                    <a:ext uri="{FF2B5EF4-FFF2-40B4-BE49-F238E27FC236}">
                      <a16:creationId xmlns:a16="http://schemas.microsoft.com/office/drawing/2014/main" id="{CF093EB6-D8D8-6A4D-9CB5-54B17E2C53B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9" name="Google Shape;374;p72">
                  <a:extLst>
                    <a:ext uri="{FF2B5EF4-FFF2-40B4-BE49-F238E27FC236}">
                      <a16:creationId xmlns:a16="http://schemas.microsoft.com/office/drawing/2014/main" id="{B315E1FD-BC28-8047-BB35-F9454556189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0" name="Google Shape;375;p72">
                  <a:extLst>
                    <a:ext uri="{FF2B5EF4-FFF2-40B4-BE49-F238E27FC236}">
                      <a16:creationId xmlns:a16="http://schemas.microsoft.com/office/drawing/2014/main" id="{DFF53224-154B-8B40-9DCE-133C8B8489C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1" name="Google Shape;376;p72">
                  <a:extLst>
                    <a:ext uri="{FF2B5EF4-FFF2-40B4-BE49-F238E27FC236}">
                      <a16:creationId xmlns:a16="http://schemas.microsoft.com/office/drawing/2014/main" id="{5EF0AF0C-F323-DD48-A5FE-F3C7B5ABC44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2" name="Google Shape;377;p72">
                  <a:extLst>
                    <a:ext uri="{FF2B5EF4-FFF2-40B4-BE49-F238E27FC236}">
                      <a16:creationId xmlns:a16="http://schemas.microsoft.com/office/drawing/2014/main" id="{934F6CA4-1F4E-0B4E-A036-AC54AC5A13B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3" name="Google Shape;378;p72">
                  <a:extLst>
                    <a:ext uri="{FF2B5EF4-FFF2-40B4-BE49-F238E27FC236}">
                      <a16:creationId xmlns:a16="http://schemas.microsoft.com/office/drawing/2014/main" id="{129E39A9-A17B-8C47-8A01-F664CC8955D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4" name="Google Shape;379;p72">
                  <a:extLst>
                    <a:ext uri="{FF2B5EF4-FFF2-40B4-BE49-F238E27FC236}">
                      <a16:creationId xmlns:a16="http://schemas.microsoft.com/office/drawing/2014/main" id="{33CBEC97-4663-EE4B-8D88-3FBDC572626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5" name="Google Shape;380;p72">
                  <a:extLst>
                    <a:ext uri="{FF2B5EF4-FFF2-40B4-BE49-F238E27FC236}">
                      <a16:creationId xmlns:a16="http://schemas.microsoft.com/office/drawing/2014/main" id="{75EC5CBB-7989-7B4F-93FA-A1B8CD00DC1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" name="Google Shape;381;p72">
                <a:extLst>
                  <a:ext uri="{FF2B5EF4-FFF2-40B4-BE49-F238E27FC236}">
                    <a16:creationId xmlns:a16="http://schemas.microsoft.com/office/drawing/2014/main" id="{456458CC-D440-8047-84D6-6C455FC64686}"/>
                  </a:ext>
                </a:extLst>
              </p:cNvPr>
              <p:cNvGrpSpPr/>
              <p:nvPr/>
            </p:nvGrpSpPr>
            <p:grpSpPr bwMode="auto">
              <a:xfrm>
                <a:off x="5582160" y="3240000"/>
                <a:ext cx="3347280" cy="168480"/>
                <a:chOff x="5582160" y="3240000"/>
                <a:chExt cx="3347280" cy="168480"/>
              </a:xfrm>
            </p:grpSpPr>
            <p:grpSp>
              <p:nvGrpSpPr>
                <p:cNvPr id="110" name="Google Shape;382;p72">
                  <a:extLst>
                    <a:ext uri="{FF2B5EF4-FFF2-40B4-BE49-F238E27FC236}">
                      <a16:creationId xmlns:a16="http://schemas.microsoft.com/office/drawing/2014/main" id="{882379F1-1C33-F341-AA99-C355BD7A49E2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3240000"/>
                  <a:ext cx="208800" cy="164160"/>
                  <a:chOff x="5582160" y="3240000"/>
                  <a:chExt cx="208800" cy="164160"/>
                </a:xfrm>
              </p:grpSpPr>
              <p:sp>
                <p:nvSpPr>
                  <p:cNvPr id="127" name="Google Shape;383;p72">
                    <a:extLst>
                      <a:ext uri="{FF2B5EF4-FFF2-40B4-BE49-F238E27FC236}">
                        <a16:creationId xmlns:a16="http://schemas.microsoft.com/office/drawing/2014/main" id="{AC3BC7A4-3082-B942-BE20-182233621E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24000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" name="Google Shape;384;p72">
                    <a:extLst>
                      <a:ext uri="{FF2B5EF4-FFF2-40B4-BE49-F238E27FC236}">
                        <a16:creationId xmlns:a16="http://schemas.microsoft.com/office/drawing/2014/main" id="{33A064E0-B8EC-DF48-A079-E054DF7109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326040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111" name="Google Shape;385;p72">
                  <a:extLst>
                    <a:ext uri="{FF2B5EF4-FFF2-40B4-BE49-F238E27FC236}">
                      <a16:creationId xmlns:a16="http://schemas.microsoft.com/office/drawing/2014/main" id="{BCB70901-653C-CC49-81A8-95D1706F1480}"/>
                    </a:ext>
                  </a:extLst>
                </p:cNvPr>
                <p:cNvSpPr/>
                <p:nvPr/>
              </p:nvSpPr>
              <p:spPr bwMode="auto">
                <a:xfrm>
                  <a:off x="5820120" y="324432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112" name="Google Shape;386;p72">
                  <a:extLst>
                    <a:ext uri="{FF2B5EF4-FFF2-40B4-BE49-F238E27FC236}">
                      <a16:creationId xmlns:a16="http://schemas.microsoft.com/office/drawing/2014/main" id="{50F73DAC-50AD-114B-A1EA-DBFD618F84B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32443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3" name="Google Shape;387;p72">
                  <a:extLst>
                    <a:ext uri="{FF2B5EF4-FFF2-40B4-BE49-F238E27FC236}">
                      <a16:creationId xmlns:a16="http://schemas.microsoft.com/office/drawing/2014/main" id="{BA751E31-42AF-094F-894D-4756B67C3B3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32443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4" name="Google Shape;388;p72">
                  <a:extLst>
                    <a:ext uri="{FF2B5EF4-FFF2-40B4-BE49-F238E27FC236}">
                      <a16:creationId xmlns:a16="http://schemas.microsoft.com/office/drawing/2014/main" id="{35E13CA9-5D5D-8B45-B8C0-A3A96C9A8FF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32443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5" name="Google Shape;389;p72">
                  <a:extLst>
                    <a:ext uri="{FF2B5EF4-FFF2-40B4-BE49-F238E27FC236}">
                      <a16:creationId xmlns:a16="http://schemas.microsoft.com/office/drawing/2014/main" id="{248DD3A3-628F-5A42-84A0-BC6360263D3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32443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6" name="Google Shape;390;p72">
                  <a:extLst>
                    <a:ext uri="{FF2B5EF4-FFF2-40B4-BE49-F238E27FC236}">
                      <a16:creationId xmlns:a16="http://schemas.microsoft.com/office/drawing/2014/main" id="{7498162E-35BE-C546-BB83-3FAF96D45DD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32443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7" name="Google Shape;391;p72">
                  <a:extLst>
                    <a:ext uri="{FF2B5EF4-FFF2-40B4-BE49-F238E27FC236}">
                      <a16:creationId xmlns:a16="http://schemas.microsoft.com/office/drawing/2014/main" id="{259B59B4-5B3D-9845-A047-4E338A9FE38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8" name="Google Shape;392;p72">
                  <a:extLst>
                    <a:ext uri="{FF2B5EF4-FFF2-40B4-BE49-F238E27FC236}">
                      <a16:creationId xmlns:a16="http://schemas.microsoft.com/office/drawing/2014/main" id="{9F964A80-1995-E441-A166-8F5721C17BE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9" name="Google Shape;393;p72">
                  <a:extLst>
                    <a:ext uri="{FF2B5EF4-FFF2-40B4-BE49-F238E27FC236}">
                      <a16:creationId xmlns:a16="http://schemas.microsoft.com/office/drawing/2014/main" id="{D0B68987-1DA0-D645-97B5-CE01F12D8A5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0" name="Google Shape;394;p72">
                  <a:extLst>
                    <a:ext uri="{FF2B5EF4-FFF2-40B4-BE49-F238E27FC236}">
                      <a16:creationId xmlns:a16="http://schemas.microsoft.com/office/drawing/2014/main" id="{E740B8CF-8D20-994D-8958-256DA7D5F9F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1" name="Google Shape;395;p72">
                  <a:extLst>
                    <a:ext uri="{FF2B5EF4-FFF2-40B4-BE49-F238E27FC236}">
                      <a16:creationId xmlns:a16="http://schemas.microsoft.com/office/drawing/2014/main" id="{B2895FAF-9B06-0F4A-B401-660592FE932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2" name="Google Shape;396;p72">
                  <a:extLst>
                    <a:ext uri="{FF2B5EF4-FFF2-40B4-BE49-F238E27FC236}">
                      <a16:creationId xmlns:a16="http://schemas.microsoft.com/office/drawing/2014/main" id="{FFA4C66F-7CF8-4E42-800C-17BD6263092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3" name="Google Shape;397;p72">
                  <a:extLst>
                    <a:ext uri="{FF2B5EF4-FFF2-40B4-BE49-F238E27FC236}">
                      <a16:creationId xmlns:a16="http://schemas.microsoft.com/office/drawing/2014/main" id="{3E91FF83-9F15-2849-A6D3-AAFD00DB878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4" name="Google Shape;398;p72">
                  <a:extLst>
                    <a:ext uri="{FF2B5EF4-FFF2-40B4-BE49-F238E27FC236}">
                      <a16:creationId xmlns:a16="http://schemas.microsoft.com/office/drawing/2014/main" id="{DD3BE1A5-FC4C-844F-A465-552273C0DE9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5" name="Google Shape;399;p72">
                  <a:extLst>
                    <a:ext uri="{FF2B5EF4-FFF2-40B4-BE49-F238E27FC236}">
                      <a16:creationId xmlns:a16="http://schemas.microsoft.com/office/drawing/2014/main" id="{D8451D83-7622-864F-A34E-DCDCE7EFA1F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6" name="Google Shape;400;p72">
                  <a:extLst>
                    <a:ext uri="{FF2B5EF4-FFF2-40B4-BE49-F238E27FC236}">
                      <a16:creationId xmlns:a16="http://schemas.microsoft.com/office/drawing/2014/main" id="{2ED096CC-E8B7-7E45-9A8F-7E554E7A5D2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" name="Google Shape;401;p72">
                <a:extLst>
                  <a:ext uri="{FF2B5EF4-FFF2-40B4-BE49-F238E27FC236}">
                    <a16:creationId xmlns:a16="http://schemas.microsoft.com/office/drawing/2014/main" id="{397C369B-0850-A64B-83B1-9C72B93A6F60}"/>
                  </a:ext>
                </a:extLst>
              </p:cNvPr>
              <p:cNvGrpSpPr/>
              <p:nvPr/>
            </p:nvGrpSpPr>
            <p:grpSpPr bwMode="auto">
              <a:xfrm>
                <a:off x="5582160" y="3437280"/>
                <a:ext cx="3347280" cy="168120"/>
                <a:chOff x="5582160" y="3437280"/>
                <a:chExt cx="3347280" cy="168120"/>
              </a:xfrm>
            </p:grpSpPr>
            <p:grpSp>
              <p:nvGrpSpPr>
                <p:cNvPr id="91" name="Google Shape;402;p72">
                  <a:extLst>
                    <a:ext uri="{FF2B5EF4-FFF2-40B4-BE49-F238E27FC236}">
                      <a16:creationId xmlns:a16="http://schemas.microsoft.com/office/drawing/2014/main" id="{1984E55B-B1EC-2D48-9E8C-4927F31C39AD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3437280"/>
                  <a:ext cx="208800" cy="163800"/>
                  <a:chOff x="5582160" y="3437280"/>
                  <a:chExt cx="208800" cy="163800"/>
                </a:xfrm>
              </p:grpSpPr>
              <p:sp>
                <p:nvSpPr>
                  <p:cNvPr id="108" name="Google Shape;403;p72">
                    <a:extLst>
                      <a:ext uri="{FF2B5EF4-FFF2-40B4-BE49-F238E27FC236}">
                        <a16:creationId xmlns:a16="http://schemas.microsoft.com/office/drawing/2014/main" id="{0A80D65C-7137-0642-855D-17C68D6E61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43728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09" name="Google Shape;404;p72">
                    <a:extLst>
                      <a:ext uri="{FF2B5EF4-FFF2-40B4-BE49-F238E27FC236}">
                        <a16:creationId xmlns:a16="http://schemas.microsoft.com/office/drawing/2014/main" id="{EA894C52-3066-394E-B665-954CCC3DF0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522960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92" name="Google Shape;405;p72">
                  <a:extLst>
                    <a:ext uri="{FF2B5EF4-FFF2-40B4-BE49-F238E27FC236}">
                      <a16:creationId xmlns:a16="http://schemas.microsoft.com/office/drawing/2014/main" id="{A90BFC3A-6AA0-3240-AF50-07BC1653AA18}"/>
                    </a:ext>
                  </a:extLst>
                </p:cNvPr>
                <p:cNvSpPr/>
                <p:nvPr/>
              </p:nvSpPr>
              <p:spPr bwMode="auto">
                <a:xfrm>
                  <a:off x="5820120" y="344160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93" name="Google Shape;406;p72">
                  <a:extLst>
                    <a:ext uri="{FF2B5EF4-FFF2-40B4-BE49-F238E27FC236}">
                      <a16:creationId xmlns:a16="http://schemas.microsoft.com/office/drawing/2014/main" id="{0E6FA3A1-7566-6445-9BF5-0E1859BFD1B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344124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4" name="Google Shape;407;p72">
                  <a:extLst>
                    <a:ext uri="{FF2B5EF4-FFF2-40B4-BE49-F238E27FC236}">
                      <a16:creationId xmlns:a16="http://schemas.microsoft.com/office/drawing/2014/main" id="{CCC3A093-134E-C64D-B6F4-7474127A3D3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344124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5" name="Google Shape;408;p72">
                  <a:extLst>
                    <a:ext uri="{FF2B5EF4-FFF2-40B4-BE49-F238E27FC236}">
                      <a16:creationId xmlns:a16="http://schemas.microsoft.com/office/drawing/2014/main" id="{E406EF3A-A162-F34A-8BCE-CDC802FF503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344124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6" name="Google Shape;409;p72">
                  <a:extLst>
                    <a:ext uri="{FF2B5EF4-FFF2-40B4-BE49-F238E27FC236}">
                      <a16:creationId xmlns:a16="http://schemas.microsoft.com/office/drawing/2014/main" id="{ECE43302-76D5-5D4A-BD54-577F20B7648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344124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7" name="Google Shape;410;p72">
                  <a:extLst>
                    <a:ext uri="{FF2B5EF4-FFF2-40B4-BE49-F238E27FC236}">
                      <a16:creationId xmlns:a16="http://schemas.microsoft.com/office/drawing/2014/main" id="{C2FE8A90-DD02-6944-96D4-7B01E6739B3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344124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8" name="Google Shape;411;p72">
                  <a:extLst>
                    <a:ext uri="{FF2B5EF4-FFF2-40B4-BE49-F238E27FC236}">
                      <a16:creationId xmlns:a16="http://schemas.microsoft.com/office/drawing/2014/main" id="{93093EE6-EAD4-1C4E-B9EA-408F8146EE3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9" name="Google Shape;412;p72">
                  <a:extLst>
                    <a:ext uri="{FF2B5EF4-FFF2-40B4-BE49-F238E27FC236}">
                      <a16:creationId xmlns:a16="http://schemas.microsoft.com/office/drawing/2014/main" id="{CD2680BA-E657-C14D-84DB-12B369FCEDB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0" name="Google Shape;413;p72">
                  <a:extLst>
                    <a:ext uri="{FF2B5EF4-FFF2-40B4-BE49-F238E27FC236}">
                      <a16:creationId xmlns:a16="http://schemas.microsoft.com/office/drawing/2014/main" id="{AC64D7A9-EAD9-B948-8961-55245CE7F6F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1" name="Google Shape;414;p72">
                  <a:extLst>
                    <a:ext uri="{FF2B5EF4-FFF2-40B4-BE49-F238E27FC236}">
                      <a16:creationId xmlns:a16="http://schemas.microsoft.com/office/drawing/2014/main" id="{E33C3D07-42CF-EA42-93E3-0A68D89CDF0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2" name="Google Shape;415;p72">
                  <a:extLst>
                    <a:ext uri="{FF2B5EF4-FFF2-40B4-BE49-F238E27FC236}">
                      <a16:creationId xmlns:a16="http://schemas.microsoft.com/office/drawing/2014/main" id="{9BE03EA9-45B8-8D45-8063-B5F4A0C1846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3" name="Google Shape;416;p72">
                  <a:extLst>
                    <a:ext uri="{FF2B5EF4-FFF2-40B4-BE49-F238E27FC236}">
                      <a16:creationId xmlns:a16="http://schemas.microsoft.com/office/drawing/2014/main" id="{B84865C7-F467-784A-AC0D-7447FE631D0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4" name="Google Shape;417;p72">
                  <a:extLst>
                    <a:ext uri="{FF2B5EF4-FFF2-40B4-BE49-F238E27FC236}">
                      <a16:creationId xmlns:a16="http://schemas.microsoft.com/office/drawing/2014/main" id="{F86AA3B0-2EB4-7A41-BDC8-65F107A8969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5" name="Google Shape;418;p72">
                  <a:extLst>
                    <a:ext uri="{FF2B5EF4-FFF2-40B4-BE49-F238E27FC236}">
                      <a16:creationId xmlns:a16="http://schemas.microsoft.com/office/drawing/2014/main" id="{18499E77-54E7-F84D-8CF1-12B11AECA43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6" name="Google Shape;419;p72">
                  <a:extLst>
                    <a:ext uri="{FF2B5EF4-FFF2-40B4-BE49-F238E27FC236}">
                      <a16:creationId xmlns:a16="http://schemas.microsoft.com/office/drawing/2014/main" id="{BBB584C9-A907-964F-9454-EB3E319186B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7" name="Google Shape;420;p72">
                  <a:extLst>
                    <a:ext uri="{FF2B5EF4-FFF2-40B4-BE49-F238E27FC236}">
                      <a16:creationId xmlns:a16="http://schemas.microsoft.com/office/drawing/2014/main" id="{50270C26-BF52-2B4A-821A-27E1B5F680F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1" name="Google Shape;421;p72">
                <a:extLst>
                  <a:ext uri="{FF2B5EF4-FFF2-40B4-BE49-F238E27FC236}">
                    <a16:creationId xmlns:a16="http://schemas.microsoft.com/office/drawing/2014/main" id="{4E21B43D-9442-BA4A-BF26-24E9FDF8A9E0}"/>
                  </a:ext>
                </a:extLst>
              </p:cNvPr>
              <p:cNvGrpSpPr/>
              <p:nvPr/>
            </p:nvGrpSpPr>
            <p:grpSpPr bwMode="auto">
              <a:xfrm>
                <a:off x="5582160" y="3635640"/>
                <a:ext cx="3347280" cy="168120"/>
                <a:chOff x="5582160" y="3635640"/>
                <a:chExt cx="3347280" cy="168120"/>
              </a:xfrm>
            </p:grpSpPr>
            <p:grpSp>
              <p:nvGrpSpPr>
                <p:cNvPr id="72" name="Google Shape;422;p72">
                  <a:extLst>
                    <a:ext uri="{FF2B5EF4-FFF2-40B4-BE49-F238E27FC236}">
                      <a16:creationId xmlns:a16="http://schemas.microsoft.com/office/drawing/2014/main" id="{F80826D9-1B74-AF44-A01F-247599D8B4FD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3635640"/>
                  <a:ext cx="208800" cy="163800"/>
                  <a:chOff x="5582160" y="3635640"/>
                  <a:chExt cx="208800" cy="163800"/>
                </a:xfrm>
              </p:grpSpPr>
              <p:sp>
                <p:nvSpPr>
                  <p:cNvPr id="89" name="Google Shape;423;p72">
                    <a:extLst>
                      <a:ext uri="{FF2B5EF4-FFF2-40B4-BE49-F238E27FC236}">
                        <a16:creationId xmlns:a16="http://schemas.microsoft.com/office/drawing/2014/main" id="{46E9BB77-A7CA-7943-8FB2-FB38DC2037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63564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90" name="Google Shape;424;p72">
                    <a:extLst>
                      <a:ext uri="{FF2B5EF4-FFF2-40B4-BE49-F238E27FC236}">
                        <a16:creationId xmlns:a16="http://schemas.microsoft.com/office/drawing/2014/main" id="{3FA5A72E-0820-4E41-9B83-F27D863A8F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721320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73" name="Google Shape;425;p72">
                  <a:extLst>
                    <a:ext uri="{FF2B5EF4-FFF2-40B4-BE49-F238E27FC236}">
                      <a16:creationId xmlns:a16="http://schemas.microsoft.com/office/drawing/2014/main" id="{B46C7AEA-2258-0343-BC40-9582F27E5DE3}"/>
                    </a:ext>
                  </a:extLst>
                </p:cNvPr>
                <p:cNvSpPr/>
                <p:nvPr/>
              </p:nvSpPr>
              <p:spPr bwMode="auto">
                <a:xfrm>
                  <a:off x="5820120" y="363996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74" name="Google Shape;426;p72">
                  <a:extLst>
                    <a:ext uri="{FF2B5EF4-FFF2-40B4-BE49-F238E27FC236}">
                      <a16:creationId xmlns:a16="http://schemas.microsoft.com/office/drawing/2014/main" id="{78F62AD0-3409-354D-B041-052551EDC40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36396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5" name="Google Shape;427;p72">
                  <a:extLst>
                    <a:ext uri="{FF2B5EF4-FFF2-40B4-BE49-F238E27FC236}">
                      <a16:creationId xmlns:a16="http://schemas.microsoft.com/office/drawing/2014/main" id="{0F19168A-288F-0E4A-BD51-1C1C916FEA3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36396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6" name="Google Shape;428;p72">
                  <a:extLst>
                    <a:ext uri="{FF2B5EF4-FFF2-40B4-BE49-F238E27FC236}">
                      <a16:creationId xmlns:a16="http://schemas.microsoft.com/office/drawing/2014/main" id="{462032DF-4702-754A-A47C-AE6ACD33DD2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36396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7" name="Google Shape;429;p72">
                  <a:extLst>
                    <a:ext uri="{FF2B5EF4-FFF2-40B4-BE49-F238E27FC236}">
                      <a16:creationId xmlns:a16="http://schemas.microsoft.com/office/drawing/2014/main" id="{F0AD4911-C46D-524B-9434-E30209C6C74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36396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8" name="Google Shape;430;p72">
                  <a:extLst>
                    <a:ext uri="{FF2B5EF4-FFF2-40B4-BE49-F238E27FC236}">
                      <a16:creationId xmlns:a16="http://schemas.microsoft.com/office/drawing/2014/main" id="{3EE93136-22C4-FB4A-9508-414D54AAD36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36396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9" name="Google Shape;431;p72">
                  <a:extLst>
                    <a:ext uri="{FF2B5EF4-FFF2-40B4-BE49-F238E27FC236}">
                      <a16:creationId xmlns:a16="http://schemas.microsoft.com/office/drawing/2014/main" id="{47831A0D-4EFA-A346-B5F9-42FA6D4A8DF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0" name="Google Shape;432;p72">
                  <a:extLst>
                    <a:ext uri="{FF2B5EF4-FFF2-40B4-BE49-F238E27FC236}">
                      <a16:creationId xmlns:a16="http://schemas.microsoft.com/office/drawing/2014/main" id="{39FC9699-FD73-4946-AAAD-501B1E3FE27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1" name="Google Shape;433;p72">
                  <a:extLst>
                    <a:ext uri="{FF2B5EF4-FFF2-40B4-BE49-F238E27FC236}">
                      <a16:creationId xmlns:a16="http://schemas.microsoft.com/office/drawing/2014/main" id="{DDAE446A-84CE-CB4A-8CD9-7ECDC29DEEE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2" name="Google Shape;434;p72">
                  <a:extLst>
                    <a:ext uri="{FF2B5EF4-FFF2-40B4-BE49-F238E27FC236}">
                      <a16:creationId xmlns:a16="http://schemas.microsoft.com/office/drawing/2014/main" id="{E3BF6000-CEE0-244B-B0FD-66957BABBA9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3" name="Google Shape;435;p72">
                  <a:extLst>
                    <a:ext uri="{FF2B5EF4-FFF2-40B4-BE49-F238E27FC236}">
                      <a16:creationId xmlns:a16="http://schemas.microsoft.com/office/drawing/2014/main" id="{CD65169D-1725-A34B-8D1C-75E4154126A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4" name="Google Shape;436;p72">
                  <a:extLst>
                    <a:ext uri="{FF2B5EF4-FFF2-40B4-BE49-F238E27FC236}">
                      <a16:creationId xmlns:a16="http://schemas.microsoft.com/office/drawing/2014/main" id="{E998D4EE-3EC4-E144-B2F0-3AFD19DA3D4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5" name="Google Shape;437;p72">
                  <a:extLst>
                    <a:ext uri="{FF2B5EF4-FFF2-40B4-BE49-F238E27FC236}">
                      <a16:creationId xmlns:a16="http://schemas.microsoft.com/office/drawing/2014/main" id="{0DEA1773-9F28-1545-A050-29EAE56DA6A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6" name="Google Shape;438;p72">
                  <a:extLst>
                    <a:ext uri="{FF2B5EF4-FFF2-40B4-BE49-F238E27FC236}">
                      <a16:creationId xmlns:a16="http://schemas.microsoft.com/office/drawing/2014/main" id="{7C38736C-2906-DA4B-B57E-96863389BC3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7" name="Google Shape;439;p72">
                  <a:extLst>
                    <a:ext uri="{FF2B5EF4-FFF2-40B4-BE49-F238E27FC236}">
                      <a16:creationId xmlns:a16="http://schemas.microsoft.com/office/drawing/2014/main" id="{7F8DC247-5087-814A-9E87-A9B36F74525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8" name="Google Shape;440;p72">
                  <a:extLst>
                    <a:ext uri="{FF2B5EF4-FFF2-40B4-BE49-F238E27FC236}">
                      <a16:creationId xmlns:a16="http://schemas.microsoft.com/office/drawing/2014/main" id="{710B75F4-622D-604D-B041-C8077E64347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2" name="Google Shape;441;p72">
                <a:extLst>
                  <a:ext uri="{FF2B5EF4-FFF2-40B4-BE49-F238E27FC236}">
                    <a16:creationId xmlns:a16="http://schemas.microsoft.com/office/drawing/2014/main" id="{454FE794-E9CB-FF40-8B44-9FFEFF05E449}"/>
                  </a:ext>
                </a:extLst>
              </p:cNvPr>
              <p:cNvGrpSpPr/>
              <p:nvPr/>
            </p:nvGrpSpPr>
            <p:grpSpPr bwMode="auto">
              <a:xfrm>
                <a:off x="5582160" y="3832560"/>
                <a:ext cx="3347280" cy="168480"/>
                <a:chOff x="5582160" y="3832560"/>
                <a:chExt cx="3347280" cy="168480"/>
              </a:xfrm>
            </p:grpSpPr>
            <p:grpSp>
              <p:nvGrpSpPr>
                <p:cNvPr id="53" name="Google Shape;442;p72">
                  <a:extLst>
                    <a:ext uri="{FF2B5EF4-FFF2-40B4-BE49-F238E27FC236}">
                      <a16:creationId xmlns:a16="http://schemas.microsoft.com/office/drawing/2014/main" id="{CC6577F5-6FC1-4C4F-9C1F-07F157924546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3832560"/>
                  <a:ext cx="208800" cy="164160"/>
                  <a:chOff x="5582160" y="3832560"/>
                  <a:chExt cx="208800" cy="164160"/>
                </a:xfrm>
              </p:grpSpPr>
              <p:sp>
                <p:nvSpPr>
                  <p:cNvPr id="70" name="Google Shape;443;p72">
                    <a:extLst>
                      <a:ext uri="{FF2B5EF4-FFF2-40B4-BE49-F238E27FC236}">
                        <a16:creationId xmlns:a16="http://schemas.microsoft.com/office/drawing/2014/main" id="{6301BF5F-CDAB-7F4D-A3A7-C406A5183F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83256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71" name="Google Shape;444;p72">
                    <a:extLst>
                      <a:ext uri="{FF2B5EF4-FFF2-40B4-BE49-F238E27FC236}">
                        <a16:creationId xmlns:a16="http://schemas.microsoft.com/office/drawing/2014/main" id="{8EBFC182-5CF7-B748-9D56-CAA2E566C9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918600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54" name="Google Shape;445;p72">
                  <a:extLst>
                    <a:ext uri="{FF2B5EF4-FFF2-40B4-BE49-F238E27FC236}">
                      <a16:creationId xmlns:a16="http://schemas.microsoft.com/office/drawing/2014/main" id="{87CE9E69-4A29-8844-9636-8FB3037D85C6}"/>
                    </a:ext>
                  </a:extLst>
                </p:cNvPr>
                <p:cNvSpPr/>
                <p:nvPr/>
              </p:nvSpPr>
              <p:spPr bwMode="auto">
                <a:xfrm>
                  <a:off x="5820120" y="383688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55" name="Google Shape;446;p72">
                  <a:extLst>
                    <a:ext uri="{FF2B5EF4-FFF2-40B4-BE49-F238E27FC236}">
                      <a16:creationId xmlns:a16="http://schemas.microsoft.com/office/drawing/2014/main" id="{FC1FE6A5-EAFC-DC48-AD35-0545F8B82F9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383688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" name="Google Shape;447;p72">
                  <a:extLst>
                    <a:ext uri="{FF2B5EF4-FFF2-40B4-BE49-F238E27FC236}">
                      <a16:creationId xmlns:a16="http://schemas.microsoft.com/office/drawing/2014/main" id="{57BA5BEC-0E98-174E-B1B4-F00EB3F9139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383688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" name="Google Shape;448;p72">
                  <a:extLst>
                    <a:ext uri="{FF2B5EF4-FFF2-40B4-BE49-F238E27FC236}">
                      <a16:creationId xmlns:a16="http://schemas.microsoft.com/office/drawing/2014/main" id="{A65435FE-FAB9-1043-906C-9F90A034AF1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383688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" name="Google Shape;449;p72">
                  <a:extLst>
                    <a:ext uri="{FF2B5EF4-FFF2-40B4-BE49-F238E27FC236}">
                      <a16:creationId xmlns:a16="http://schemas.microsoft.com/office/drawing/2014/main" id="{66066DEB-3130-3649-98AD-C8888CB8834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383688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" name="Google Shape;450;p72">
                  <a:extLst>
                    <a:ext uri="{FF2B5EF4-FFF2-40B4-BE49-F238E27FC236}">
                      <a16:creationId xmlns:a16="http://schemas.microsoft.com/office/drawing/2014/main" id="{7A7BDCCB-C2AD-6848-BE91-06C5581BBD2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383688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" name="Google Shape;451;p72">
                  <a:extLst>
                    <a:ext uri="{FF2B5EF4-FFF2-40B4-BE49-F238E27FC236}">
                      <a16:creationId xmlns:a16="http://schemas.microsoft.com/office/drawing/2014/main" id="{6379C9B4-3683-AA4E-826A-BB629A271BA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" name="Google Shape;452;p72">
                  <a:extLst>
                    <a:ext uri="{FF2B5EF4-FFF2-40B4-BE49-F238E27FC236}">
                      <a16:creationId xmlns:a16="http://schemas.microsoft.com/office/drawing/2014/main" id="{A4E29E63-36F2-5941-BAA2-D9F52F8B31B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2" name="Google Shape;453;p72">
                  <a:extLst>
                    <a:ext uri="{FF2B5EF4-FFF2-40B4-BE49-F238E27FC236}">
                      <a16:creationId xmlns:a16="http://schemas.microsoft.com/office/drawing/2014/main" id="{0684E2B6-AF98-D242-8291-EC080FB2512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3" name="Google Shape;454;p72">
                  <a:extLst>
                    <a:ext uri="{FF2B5EF4-FFF2-40B4-BE49-F238E27FC236}">
                      <a16:creationId xmlns:a16="http://schemas.microsoft.com/office/drawing/2014/main" id="{89CC7550-68C5-8946-9C75-A7C65B699FF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4" name="Google Shape;455;p72">
                  <a:extLst>
                    <a:ext uri="{FF2B5EF4-FFF2-40B4-BE49-F238E27FC236}">
                      <a16:creationId xmlns:a16="http://schemas.microsoft.com/office/drawing/2014/main" id="{CFF26763-C895-1046-8588-34B8F566EF8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5" name="Google Shape;456;p72">
                  <a:extLst>
                    <a:ext uri="{FF2B5EF4-FFF2-40B4-BE49-F238E27FC236}">
                      <a16:creationId xmlns:a16="http://schemas.microsoft.com/office/drawing/2014/main" id="{3A355C8E-2F7A-C34B-B1AD-E54D6235E6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6" name="Google Shape;457;p72">
                  <a:extLst>
                    <a:ext uri="{FF2B5EF4-FFF2-40B4-BE49-F238E27FC236}">
                      <a16:creationId xmlns:a16="http://schemas.microsoft.com/office/drawing/2014/main" id="{29F8AFB2-448F-2A49-A553-0EB5628CC31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7" name="Google Shape;458;p72">
                  <a:extLst>
                    <a:ext uri="{FF2B5EF4-FFF2-40B4-BE49-F238E27FC236}">
                      <a16:creationId xmlns:a16="http://schemas.microsoft.com/office/drawing/2014/main" id="{750AF171-305B-9F46-A59E-455F5DE0D6F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8" name="Google Shape;459;p72">
                  <a:extLst>
                    <a:ext uri="{FF2B5EF4-FFF2-40B4-BE49-F238E27FC236}">
                      <a16:creationId xmlns:a16="http://schemas.microsoft.com/office/drawing/2014/main" id="{8E0BCB00-9EF7-5940-A52F-5190098695A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9" name="Google Shape;460;p72">
                  <a:extLst>
                    <a:ext uri="{FF2B5EF4-FFF2-40B4-BE49-F238E27FC236}">
                      <a16:creationId xmlns:a16="http://schemas.microsoft.com/office/drawing/2014/main" id="{CCDFE6F2-9F9D-E44C-ADD2-B26DB5C06FE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3" name="Google Shape;461;p72">
                <a:extLst>
                  <a:ext uri="{FF2B5EF4-FFF2-40B4-BE49-F238E27FC236}">
                    <a16:creationId xmlns:a16="http://schemas.microsoft.com/office/drawing/2014/main" id="{E7EEAF08-353F-8845-918F-D6EC939790E5}"/>
                  </a:ext>
                </a:extLst>
              </p:cNvPr>
              <p:cNvGrpSpPr/>
              <p:nvPr/>
            </p:nvGrpSpPr>
            <p:grpSpPr bwMode="auto">
              <a:xfrm>
                <a:off x="5582160" y="4029840"/>
                <a:ext cx="3347280" cy="168120"/>
                <a:chOff x="5582160" y="4029840"/>
                <a:chExt cx="3347280" cy="168120"/>
              </a:xfrm>
            </p:grpSpPr>
            <p:grpSp>
              <p:nvGrpSpPr>
                <p:cNvPr id="34" name="Google Shape;462;p72">
                  <a:extLst>
                    <a:ext uri="{FF2B5EF4-FFF2-40B4-BE49-F238E27FC236}">
                      <a16:creationId xmlns:a16="http://schemas.microsoft.com/office/drawing/2014/main" id="{18C86AC6-224C-BD4D-A54F-2A7D190B379B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4029840"/>
                  <a:ext cx="208800" cy="163800"/>
                  <a:chOff x="5582160" y="4029840"/>
                  <a:chExt cx="208800" cy="163800"/>
                </a:xfrm>
              </p:grpSpPr>
              <p:sp>
                <p:nvSpPr>
                  <p:cNvPr id="51" name="Google Shape;463;p72">
                    <a:extLst>
                      <a:ext uri="{FF2B5EF4-FFF2-40B4-BE49-F238E27FC236}">
                        <a16:creationId xmlns:a16="http://schemas.microsoft.com/office/drawing/2014/main" id="{9A899140-D0EC-6247-9B68-CC1CAF8807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402984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52" name="Google Shape;464;p72">
                    <a:extLst>
                      <a:ext uri="{FF2B5EF4-FFF2-40B4-BE49-F238E27FC236}">
                        <a16:creationId xmlns:a16="http://schemas.microsoft.com/office/drawing/2014/main" id="{6C84AF03-CE20-1347-812C-DF6B5732A9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4115519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35" name="Google Shape;465;p72">
                  <a:extLst>
                    <a:ext uri="{FF2B5EF4-FFF2-40B4-BE49-F238E27FC236}">
                      <a16:creationId xmlns:a16="http://schemas.microsoft.com/office/drawing/2014/main" id="{EA0742FB-2EA2-0144-B3A4-858E04A03799}"/>
                    </a:ext>
                  </a:extLst>
                </p:cNvPr>
                <p:cNvSpPr/>
                <p:nvPr/>
              </p:nvSpPr>
              <p:spPr bwMode="auto">
                <a:xfrm>
                  <a:off x="5820120" y="403380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36" name="Google Shape;466;p72">
                  <a:extLst>
                    <a:ext uri="{FF2B5EF4-FFF2-40B4-BE49-F238E27FC236}">
                      <a16:creationId xmlns:a16="http://schemas.microsoft.com/office/drawing/2014/main" id="{EFCDFDC5-4092-F64F-A3C2-456267F15E6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40338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" name="Google Shape;467;p72">
                  <a:extLst>
                    <a:ext uri="{FF2B5EF4-FFF2-40B4-BE49-F238E27FC236}">
                      <a16:creationId xmlns:a16="http://schemas.microsoft.com/office/drawing/2014/main" id="{1BF65DAA-0B13-954C-B71C-4EB4A48C883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40338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" name="Google Shape;468;p72">
                  <a:extLst>
                    <a:ext uri="{FF2B5EF4-FFF2-40B4-BE49-F238E27FC236}">
                      <a16:creationId xmlns:a16="http://schemas.microsoft.com/office/drawing/2014/main" id="{B4D6B97D-DE52-AF4E-8F26-D8C2A2DACFB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40338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" name="Google Shape;469;p72">
                  <a:extLst>
                    <a:ext uri="{FF2B5EF4-FFF2-40B4-BE49-F238E27FC236}">
                      <a16:creationId xmlns:a16="http://schemas.microsoft.com/office/drawing/2014/main" id="{269E2066-07A2-9F4C-819F-16ECEF9E918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40338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0" name="Google Shape;470;p72">
                  <a:extLst>
                    <a:ext uri="{FF2B5EF4-FFF2-40B4-BE49-F238E27FC236}">
                      <a16:creationId xmlns:a16="http://schemas.microsoft.com/office/drawing/2014/main" id="{4EA14D2C-695B-CC4D-BE04-49E260E07AF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40338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" name="Google Shape;471;p72">
                  <a:extLst>
                    <a:ext uri="{FF2B5EF4-FFF2-40B4-BE49-F238E27FC236}">
                      <a16:creationId xmlns:a16="http://schemas.microsoft.com/office/drawing/2014/main" id="{575234D6-DAD3-774E-9BC7-FEDA8D33797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" name="Google Shape;472;p72">
                  <a:extLst>
                    <a:ext uri="{FF2B5EF4-FFF2-40B4-BE49-F238E27FC236}">
                      <a16:creationId xmlns:a16="http://schemas.microsoft.com/office/drawing/2014/main" id="{53F07C38-426D-CF41-88D7-B13BDEEE690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3" name="Google Shape;473;p72">
                  <a:extLst>
                    <a:ext uri="{FF2B5EF4-FFF2-40B4-BE49-F238E27FC236}">
                      <a16:creationId xmlns:a16="http://schemas.microsoft.com/office/drawing/2014/main" id="{10583C32-E4AB-7F40-B4CE-88DD3D33762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4" name="Google Shape;474;p72">
                  <a:extLst>
                    <a:ext uri="{FF2B5EF4-FFF2-40B4-BE49-F238E27FC236}">
                      <a16:creationId xmlns:a16="http://schemas.microsoft.com/office/drawing/2014/main" id="{77463028-9A77-1845-808C-DFA71CCC492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5" name="Google Shape;475;p72">
                  <a:extLst>
                    <a:ext uri="{FF2B5EF4-FFF2-40B4-BE49-F238E27FC236}">
                      <a16:creationId xmlns:a16="http://schemas.microsoft.com/office/drawing/2014/main" id="{19D8CF27-640A-FB49-A906-667E700250A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" name="Google Shape;476;p72">
                  <a:extLst>
                    <a:ext uri="{FF2B5EF4-FFF2-40B4-BE49-F238E27FC236}">
                      <a16:creationId xmlns:a16="http://schemas.microsoft.com/office/drawing/2014/main" id="{0AC68609-06DA-184A-B28D-D2ED048A5F5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7" name="Google Shape;477;p72">
                  <a:extLst>
                    <a:ext uri="{FF2B5EF4-FFF2-40B4-BE49-F238E27FC236}">
                      <a16:creationId xmlns:a16="http://schemas.microsoft.com/office/drawing/2014/main" id="{0F769995-BA21-6A48-ACA1-702F61C5AA5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" name="Google Shape;478;p72">
                  <a:extLst>
                    <a:ext uri="{FF2B5EF4-FFF2-40B4-BE49-F238E27FC236}">
                      <a16:creationId xmlns:a16="http://schemas.microsoft.com/office/drawing/2014/main" id="{5D933E85-ACC8-EE46-A5CB-5CEC43B0128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" name="Google Shape;479;p72">
                  <a:extLst>
                    <a:ext uri="{FF2B5EF4-FFF2-40B4-BE49-F238E27FC236}">
                      <a16:creationId xmlns:a16="http://schemas.microsoft.com/office/drawing/2014/main" id="{E6115FF5-C69A-E946-9BFB-2E6EFB0BF8E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" name="Google Shape;480;p72">
                  <a:extLst>
                    <a:ext uri="{FF2B5EF4-FFF2-40B4-BE49-F238E27FC236}">
                      <a16:creationId xmlns:a16="http://schemas.microsoft.com/office/drawing/2014/main" id="{9751EA60-1DDE-FC43-9BEB-9F20E88C61E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" name="Google Shape;481;p72">
                <a:extLst>
                  <a:ext uri="{FF2B5EF4-FFF2-40B4-BE49-F238E27FC236}">
                    <a16:creationId xmlns:a16="http://schemas.microsoft.com/office/drawing/2014/main" id="{4FE93B6B-F3D3-9945-969D-84813DDAA640}"/>
                  </a:ext>
                </a:extLst>
              </p:cNvPr>
              <p:cNvGrpSpPr/>
              <p:nvPr/>
            </p:nvGrpSpPr>
            <p:grpSpPr bwMode="auto">
              <a:xfrm>
                <a:off x="5582160" y="4228200"/>
                <a:ext cx="3347280" cy="168120"/>
                <a:chOff x="5582160" y="4228200"/>
                <a:chExt cx="3347280" cy="168120"/>
              </a:xfrm>
            </p:grpSpPr>
            <p:grpSp>
              <p:nvGrpSpPr>
                <p:cNvPr id="15" name="Google Shape;482;p72">
                  <a:extLst>
                    <a:ext uri="{FF2B5EF4-FFF2-40B4-BE49-F238E27FC236}">
                      <a16:creationId xmlns:a16="http://schemas.microsoft.com/office/drawing/2014/main" id="{2CB44582-3C27-3544-B1E2-07A53C591EEC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4228200"/>
                  <a:ext cx="208800" cy="163800"/>
                  <a:chOff x="5582160" y="4228200"/>
                  <a:chExt cx="208800" cy="163800"/>
                </a:xfrm>
              </p:grpSpPr>
              <p:sp>
                <p:nvSpPr>
                  <p:cNvPr id="32" name="Google Shape;483;p72">
                    <a:extLst>
                      <a:ext uri="{FF2B5EF4-FFF2-40B4-BE49-F238E27FC236}">
                        <a16:creationId xmlns:a16="http://schemas.microsoft.com/office/drawing/2014/main" id="{5388AC75-D265-E147-9C90-BEC940C8E2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422820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" name="Google Shape;484;p72">
                    <a:extLst>
                      <a:ext uri="{FF2B5EF4-FFF2-40B4-BE49-F238E27FC236}">
                        <a16:creationId xmlns:a16="http://schemas.microsoft.com/office/drawing/2014/main" id="{C18869A8-0687-CA4F-8C6C-D577D4F1BE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4313880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16" name="Google Shape;485;p72">
                  <a:extLst>
                    <a:ext uri="{FF2B5EF4-FFF2-40B4-BE49-F238E27FC236}">
                      <a16:creationId xmlns:a16="http://schemas.microsoft.com/office/drawing/2014/main" id="{E6207455-DBFD-1641-B4C6-029416648ED5}"/>
                    </a:ext>
                  </a:extLst>
                </p:cNvPr>
                <p:cNvSpPr/>
                <p:nvPr/>
              </p:nvSpPr>
              <p:spPr bwMode="auto">
                <a:xfrm>
                  <a:off x="5820120" y="423252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17" name="Google Shape;486;p72">
                  <a:extLst>
                    <a:ext uri="{FF2B5EF4-FFF2-40B4-BE49-F238E27FC236}">
                      <a16:creationId xmlns:a16="http://schemas.microsoft.com/office/drawing/2014/main" id="{1F253D60-C454-AB47-9C09-9CD20F0C8FE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423216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" name="Google Shape;487;p72">
                  <a:extLst>
                    <a:ext uri="{FF2B5EF4-FFF2-40B4-BE49-F238E27FC236}">
                      <a16:creationId xmlns:a16="http://schemas.microsoft.com/office/drawing/2014/main" id="{A8ABF795-59A3-A041-AB93-88071D4F4B4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423216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" name="Google Shape;488;p72">
                  <a:extLst>
                    <a:ext uri="{FF2B5EF4-FFF2-40B4-BE49-F238E27FC236}">
                      <a16:creationId xmlns:a16="http://schemas.microsoft.com/office/drawing/2014/main" id="{109E3D27-E6E6-E347-8CD4-95008C811F3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423216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" name="Google Shape;489;p72">
                  <a:extLst>
                    <a:ext uri="{FF2B5EF4-FFF2-40B4-BE49-F238E27FC236}">
                      <a16:creationId xmlns:a16="http://schemas.microsoft.com/office/drawing/2014/main" id="{0DCA9CE8-2E61-D741-B4DB-EC2DC6BC10A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423216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" name="Google Shape;490;p72">
                  <a:extLst>
                    <a:ext uri="{FF2B5EF4-FFF2-40B4-BE49-F238E27FC236}">
                      <a16:creationId xmlns:a16="http://schemas.microsoft.com/office/drawing/2014/main" id="{0FFD3C00-083A-DF49-8669-BB1250F8812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423216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" name="Google Shape;491;p72">
                  <a:extLst>
                    <a:ext uri="{FF2B5EF4-FFF2-40B4-BE49-F238E27FC236}">
                      <a16:creationId xmlns:a16="http://schemas.microsoft.com/office/drawing/2014/main" id="{459EDB8B-983F-6B43-895E-E54B9D70A78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" name="Google Shape;492;p72">
                  <a:extLst>
                    <a:ext uri="{FF2B5EF4-FFF2-40B4-BE49-F238E27FC236}">
                      <a16:creationId xmlns:a16="http://schemas.microsoft.com/office/drawing/2014/main" id="{A0D3FA2B-D2D6-6841-9B9E-7B0EDF41889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" name="Google Shape;493;p72">
                  <a:extLst>
                    <a:ext uri="{FF2B5EF4-FFF2-40B4-BE49-F238E27FC236}">
                      <a16:creationId xmlns:a16="http://schemas.microsoft.com/office/drawing/2014/main" id="{81FB73E8-6B47-794F-8C9E-8C92717C7EE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" name="Google Shape;494;p72">
                  <a:extLst>
                    <a:ext uri="{FF2B5EF4-FFF2-40B4-BE49-F238E27FC236}">
                      <a16:creationId xmlns:a16="http://schemas.microsoft.com/office/drawing/2014/main" id="{2D0213F6-7A1B-564C-BAEB-E66CD40BC5F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" name="Google Shape;495;p72">
                  <a:extLst>
                    <a:ext uri="{FF2B5EF4-FFF2-40B4-BE49-F238E27FC236}">
                      <a16:creationId xmlns:a16="http://schemas.microsoft.com/office/drawing/2014/main" id="{DF647E86-A7D2-C942-A702-6BCF00B7A72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" name="Google Shape;496;p72">
                  <a:extLst>
                    <a:ext uri="{FF2B5EF4-FFF2-40B4-BE49-F238E27FC236}">
                      <a16:creationId xmlns:a16="http://schemas.microsoft.com/office/drawing/2014/main" id="{C160704B-E2F3-9342-BC10-077BA760405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" name="Google Shape;497;p72">
                  <a:extLst>
                    <a:ext uri="{FF2B5EF4-FFF2-40B4-BE49-F238E27FC236}">
                      <a16:creationId xmlns:a16="http://schemas.microsoft.com/office/drawing/2014/main" id="{EFE2C19E-D8A3-FC4B-8EEC-4F54BC4E489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" name="Google Shape;498;p72">
                  <a:extLst>
                    <a:ext uri="{FF2B5EF4-FFF2-40B4-BE49-F238E27FC236}">
                      <a16:creationId xmlns:a16="http://schemas.microsoft.com/office/drawing/2014/main" id="{B47AF386-53E2-1C43-9E43-C53F09FAB29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" name="Google Shape;499;p72">
                  <a:extLst>
                    <a:ext uri="{FF2B5EF4-FFF2-40B4-BE49-F238E27FC236}">
                      <a16:creationId xmlns:a16="http://schemas.microsoft.com/office/drawing/2014/main" id="{EFB1D6B4-116E-5E49-8DA4-E472BD81916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1" name="Google Shape;500;p72">
                  <a:extLst>
                    <a:ext uri="{FF2B5EF4-FFF2-40B4-BE49-F238E27FC236}">
                      <a16:creationId xmlns:a16="http://schemas.microsoft.com/office/drawing/2014/main" id="{917F2A43-733F-5444-BB81-C34C64870D2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167" name="Google Shape;501;p72">
            <a:extLst>
              <a:ext uri="{FF2B5EF4-FFF2-40B4-BE49-F238E27FC236}">
                <a16:creationId xmlns:a16="http://schemas.microsoft.com/office/drawing/2014/main" id="{74001146-D755-1843-8AFA-E14879E1A9AD}"/>
              </a:ext>
            </a:extLst>
          </p:cNvPr>
          <p:cNvSpPr/>
          <p:nvPr/>
        </p:nvSpPr>
        <p:spPr bwMode="auto">
          <a:xfrm>
            <a:off x="5348306" y="1260063"/>
            <a:ext cx="3352320" cy="4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2400" b="1" strike="noStrike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GPU</a:t>
            </a:r>
            <a:endParaRPr sz="2400" b="0" strike="noStrike"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94985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Insper">
      <a:dk1>
        <a:srgbClr val="414041"/>
      </a:dk1>
      <a:lt1>
        <a:srgbClr val="FFFFFF"/>
      </a:lt1>
      <a:dk2>
        <a:srgbClr val="414041"/>
      </a:dk2>
      <a:lt2>
        <a:srgbClr val="FFFFFF"/>
      </a:lt2>
      <a:accent1>
        <a:srgbClr val="C00026"/>
      </a:accent1>
      <a:accent2>
        <a:srgbClr val="FAA61A"/>
      </a:accent2>
      <a:accent3>
        <a:srgbClr val="EE2A5D"/>
      </a:accent3>
      <a:accent4>
        <a:srgbClr val="3CBFAE"/>
      </a:accent4>
      <a:accent5>
        <a:srgbClr val="202020"/>
      </a:accent5>
      <a:accent6>
        <a:srgbClr val="F15922"/>
      </a:accent6>
      <a:hlink>
        <a:srgbClr val="EE2A5D"/>
      </a:hlink>
      <a:folHlink>
        <a:srgbClr val="C330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4702</TotalTime>
  <Words>1252</Words>
  <Application>Microsoft Macintosh PowerPoint</Application>
  <PresentationFormat>On-screen Show (16:9)</PresentationFormat>
  <Paragraphs>304</Paragraphs>
  <Slides>67</Slides>
  <Notes>2</Notes>
  <HiddenSlides>22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Lato Light</vt:lpstr>
      <vt:lpstr>Noto Sans Symbols</vt:lpstr>
      <vt:lpstr>Palatino</vt:lpstr>
      <vt:lpstr>Trebuchet MS</vt:lpstr>
      <vt:lpstr>Verdana</vt:lpstr>
      <vt:lpstr>Simple Light</vt:lpstr>
      <vt:lpstr>Supercomputação</vt:lpstr>
      <vt:lpstr>Aula - 17</vt:lpstr>
      <vt:lpstr>Nossos objetivos</vt:lpstr>
      <vt:lpstr>Desempenho em GFLOPS</vt:lpstr>
      <vt:lpstr>Desempenho em GB/s</vt:lpstr>
      <vt:lpstr>CPUs e GPUs</vt:lpstr>
      <vt:lpstr>Speed vs Throughput</vt:lpstr>
      <vt:lpstr>A CPU minimiza latência</vt:lpstr>
      <vt:lpstr>A GPU maximiza throughput</vt:lpstr>
      <vt:lpstr>CPU vs GPU</vt:lpstr>
      <vt:lpstr>CPU vs GPU</vt:lpstr>
      <vt:lpstr>Como usar a GPU?</vt:lpstr>
      <vt:lpstr>Bibliotecas aceleradas por GPU</vt:lpstr>
      <vt:lpstr>Bibliotecas aceleradas por GPU</vt:lpstr>
      <vt:lpstr>Linguagens de Programação</vt:lpstr>
      <vt:lpstr>Programando para GPU</vt:lpstr>
      <vt:lpstr>Memória em GPUs</vt:lpstr>
      <vt:lpstr>Fluxo dos programas</vt:lpstr>
      <vt:lpstr>Biblioteca que usaremos - Thrust</vt:lpstr>
      <vt:lpstr>Importante: infra</vt:lpstr>
      <vt:lpstr>Nvidia Thrust</vt:lpstr>
      <vt:lpstr>Nvidia Thrust – tipos de dados</vt:lpstr>
      <vt:lpstr>Thrust - Exemplo</vt:lpstr>
      <vt:lpstr>Thrust - Iteradores</vt:lpstr>
      <vt:lpstr>Thrust - Exemplo</vt:lpstr>
      <vt:lpstr>Thrust – Redução</vt:lpstr>
      <vt:lpstr>Thrust - Exemplo</vt:lpstr>
      <vt:lpstr>Thrust - Transformação</vt:lpstr>
      <vt:lpstr>Thrust - Exemplo</vt:lpstr>
      <vt:lpstr>Thrust - Roteiro</vt:lpstr>
      <vt:lpstr>Thrust</vt:lpstr>
      <vt:lpstr>PowerPoint Presentation</vt:lpstr>
      <vt:lpstr>Iterators</vt:lpstr>
      <vt:lpstr>Constant Iterators</vt:lpstr>
      <vt:lpstr>Counting Iterator</vt:lpstr>
      <vt:lpstr>Zip Iterator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Usando CUDA no Colab</vt:lpstr>
      <vt:lpstr>PowerPoint Presentation</vt:lpstr>
      <vt:lpstr>PowerPoint Presentation</vt:lpstr>
      <vt:lpstr>Thrust – Fun with points</vt:lpstr>
      <vt:lpstr>Thrust – Fun with points</vt:lpstr>
      <vt:lpstr>Thrust – Fun with points</vt:lpstr>
      <vt:lpstr>Thrust – Fun with points</vt:lpstr>
      <vt:lpstr>Thrust – Fun with points</vt:lpstr>
      <vt:lpstr>Visão geral do código serial</vt:lpstr>
      <vt:lpstr>Visão geral do código serial</vt:lpstr>
      <vt:lpstr>Gerar pontos aleatórios</vt:lpstr>
      <vt:lpstr>Gerar pontos aleatórios</vt:lpstr>
      <vt:lpstr>Gerar pontos aleatórios</vt:lpstr>
      <vt:lpstr>Visão geral do código serial</vt:lpstr>
      <vt:lpstr>Cálculo do Centróide</vt:lpstr>
      <vt:lpstr>Cálculo do Centróide</vt:lpstr>
      <vt:lpstr>Visão geral do código serial</vt:lpstr>
      <vt:lpstr>Identificar o quadrante</vt:lpstr>
      <vt:lpstr>Identificar o quadrante</vt:lpstr>
      <vt:lpstr>Visão geral do código serial</vt:lpstr>
      <vt:lpstr>Contagem de pontos por quadrante</vt:lpstr>
      <vt:lpstr>Contagem de pontos por quadrante</vt:lpstr>
      <vt:lpstr>Thrust – Fun with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Encontro com a Coordenação MBA Executivo Internacional</dc:title>
  <cp:lastModifiedBy>Luciano Pereira Soares</cp:lastModifiedBy>
  <cp:revision>114</cp:revision>
  <cp:lastPrinted>2022-05-13T10:27:46Z</cp:lastPrinted>
  <dcterms:modified xsi:type="dcterms:W3CDTF">2022-11-01T21:28:50Z</dcterms:modified>
</cp:coreProperties>
</file>